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201"/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568" y="315823"/>
            <a:ext cx="4901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 smtClean="0">
                <a:solidFill>
                  <a:srgbClr val="E552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FedReady</a:t>
            </a:r>
            <a:endParaRPr lang="en-AU" sz="6000" b="1" dirty="0">
              <a:solidFill>
                <a:srgbClr val="E552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544" y="1591472"/>
            <a:ext cx="5421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err="1" smtClean="0">
                <a:solidFill>
                  <a:schemeClr val="accent1">
                    <a:lumMod val="50000"/>
                  </a:schemeClr>
                </a:solidFill>
              </a:rPr>
              <a:t>FedReady</a:t>
            </a:r>
            <a:r>
              <a:rPr lang="en-AU" sz="2000" dirty="0" smtClean="0">
                <a:solidFill>
                  <a:schemeClr val="accent1">
                    <a:lumMod val="50000"/>
                  </a:schemeClr>
                </a:solidFill>
              </a:rPr>
              <a:t> is a free program to help prepare you for your next semester of study. </a:t>
            </a:r>
          </a:p>
          <a:p>
            <a:endParaRPr lang="en-A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along to a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day or the entire week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sessions and activities to build your skills in referencing, essay writing and more or try the program online.</a:t>
            </a:r>
          </a:p>
          <a:p>
            <a:endParaRPr lang="en-AU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435429" y="3800810"/>
            <a:ext cx="350732" cy="3210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338" y="3730520"/>
            <a:ext cx="691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400" dirty="0" smtClean="0">
                <a:solidFill>
                  <a:srgbClr val="E552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</a:t>
            </a:r>
            <a:r>
              <a:rPr lang="en-AU" sz="2400" dirty="0" err="1" smtClean="0">
                <a:solidFill>
                  <a:srgbClr val="E552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fedready</a:t>
            </a:r>
            <a:endParaRPr lang="en-AU" sz="2400" dirty="0" smtClean="0">
              <a:solidFill>
                <a:srgbClr val="E552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1544" y="4296747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Support’ (SASS) Program 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52" t="2770" r="25169" b="23031"/>
          <a:stretch/>
        </p:blipFill>
        <p:spPr>
          <a:xfrm rot="20519525">
            <a:off x="6616645" y="1236903"/>
            <a:ext cx="1876320" cy="337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89</TotalTime>
  <Words>63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17</cp:revision>
  <dcterms:created xsi:type="dcterms:W3CDTF">2014-12-01T21:43:55Z</dcterms:created>
  <dcterms:modified xsi:type="dcterms:W3CDTF">2019-02-28T01:17:01Z</dcterms:modified>
</cp:coreProperties>
</file>