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90" r:id="rId1"/>
    <p:sldMasterId id="2147483681" r:id="rId2"/>
  </p:sldMasterIdLst>
  <p:notesMasterIdLst>
    <p:notesMasterId r:id="rId4"/>
  </p:notesMasterIdLst>
  <p:handoutMasterIdLst>
    <p:handoutMasterId r:id="rId5"/>
  </p:handoutMasterIdLst>
  <p:sldIdLst>
    <p:sldId id="263" r:id="rId3"/>
  </p:sldIdLst>
  <p:sldSz cx="9144000" cy="5143500" type="screen16x9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5201"/>
    <a:srgbClr val="F600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9" autoAdjust="0"/>
    <p:restoredTop sz="94692" autoAdjust="0"/>
  </p:normalViewPr>
  <p:slideViewPr>
    <p:cSldViewPr snapToGrid="0" snapToObjects="1">
      <p:cViewPr varScale="1">
        <p:scale>
          <a:sx n="102" d="100"/>
          <a:sy n="102" d="100"/>
        </p:scale>
        <p:origin x="264" y="10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B43721-2BB9-E449-8855-DB1EDB7A7F90}" type="datetime1">
              <a:rPr lang="en-US" smtClean="0"/>
              <a:pPr/>
              <a:t>2/28/2019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19E37F-65DF-2F40-B86C-0D95321FD0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770659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16B40F-1D48-214C-B3ED-13D83F74CBD9}" type="datetime1">
              <a:rPr lang="en-US" smtClean="0"/>
              <a:pPr/>
              <a:t>2/28/2019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86000" y="514350"/>
            <a:ext cx="4572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87A0A4-37F0-1340-86CA-F84E6CE4BF2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964858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17828"/>
            <a:ext cx="7772400" cy="1289804"/>
          </a:xfrm>
        </p:spPr>
        <p:txBody>
          <a:bodyPr anchor="b"/>
          <a:lstStyle/>
          <a:p>
            <a:r>
              <a:rPr lang="en-AU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546533"/>
            <a:ext cx="7772400" cy="1682567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dirty="0" smtClean="0"/>
              <a:t>Click to edit Master subtitle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4E19B-D82B-AB45-8F97-CE85449579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en-AU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dirty="0" smtClean="0"/>
              <a:t>Click to edit Master text styles</a:t>
            </a:r>
          </a:p>
          <a:p>
            <a:pPr lvl="1"/>
            <a:r>
              <a:rPr lang="en-AU" dirty="0" smtClean="0"/>
              <a:t>Second level</a:t>
            </a:r>
          </a:p>
          <a:p>
            <a:pPr lvl="2"/>
            <a:r>
              <a:rPr lang="en-AU" dirty="0" smtClean="0"/>
              <a:t>Third level</a:t>
            </a:r>
          </a:p>
          <a:p>
            <a:pPr lvl="3"/>
            <a:r>
              <a:rPr lang="en-AU" dirty="0" smtClean="0"/>
              <a:t>Fourth level</a:t>
            </a:r>
          </a:p>
          <a:p>
            <a:pPr lvl="4"/>
            <a:r>
              <a:rPr lang="en-AU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dirty="0" smtClean="0"/>
              <a:t>Click to edit Master text styles</a:t>
            </a:r>
          </a:p>
          <a:p>
            <a:pPr lvl="1"/>
            <a:r>
              <a:rPr lang="en-AU" dirty="0" smtClean="0"/>
              <a:t>Second level</a:t>
            </a:r>
          </a:p>
          <a:p>
            <a:pPr lvl="2"/>
            <a:r>
              <a:rPr lang="en-AU" dirty="0" smtClean="0"/>
              <a:t>Third level</a:t>
            </a:r>
          </a:p>
          <a:p>
            <a:pPr lvl="3"/>
            <a:r>
              <a:rPr lang="en-AU" dirty="0" smtClean="0"/>
              <a:t>Fourth level</a:t>
            </a:r>
          </a:p>
          <a:p>
            <a:pPr lvl="4"/>
            <a:r>
              <a:rPr lang="en-AU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>
            <a:lvl1pPr>
              <a:defRPr/>
            </a:lvl1pPr>
          </a:lstStyle>
          <a:p>
            <a:r>
              <a:rPr lang="en-AU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dirty="0" smtClean="0"/>
              <a:t>Click to edit Master text styles</a:t>
            </a:r>
          </a:p>
          <a:p>
            <a:pPr lvl="1"/>
            <a:r>
              <a:rPr lang="en-AU" dirty="0" smtClean="0"/>
              <a:t>Second level</a:t>
            </a:r>
          </a:p>
          <a:p>
            <a:pPr lvl="2"/>
            <a:r>
              <a:rPr lang="en-AU" dirty="0" smtClean="0"/>
              <a:t>Third level</a:t>
            </a:r>
          </a:p>
          <a:p>
            <a:pPr lvl="3"/>
            <a:r>
              <a:rPr lang="en-AU" dirty="0" smtClean="0"/>
              <a:t>Fourth level</a:t>
            </a:r>
          </a:p>
          <a:p>
            <a:pPr lvl="4"/>
            <a:r>
              <a:rPr lang="en-AU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en-AU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t"/>
          <a:lstStyle>
            <a:lvl1pPr algn="l">
              <a:defRPr sz="2000" b="1"/>
            </a:lvl1pPr>
          </a:lstStyle>
          <a:p>
            <a:r>
              <a:rPr lang="en-AU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AU" dirty="0" smtClean="0"/>
              <a:t>Click to edit Master text styles</a:t>
            </a:r>
          </a:p>
          <a:p>
            <a:pPr lvl="1"/>
            <a:r>
              <a:rPr lang="en-AU" dirty="0" smtClean="0"/>
              <a:t>Second level</a:t>
            </a:r>
          </a:p>
          <a:p>
            <a:pPr lvl="2"/>
            <a:r>
              <a:rPr lang="en-AU" dirty="0" smtClean="0"/>
              <a:t>Third level</a:t>
            </a:r>
          </a:p>
          <a:p>
            <a:pPr lvl="3"/>
            <a:r>
              <a:rPr lang="en-AU" dirty="0" smtClean="0"/>
              <a:t>Fourth level</a:t>
            </a:r>
          </a:p>
          <a:p>
            <a:pPr lvl="4"/>
            <a:r>
              <a:rPr lang="en-AU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600450"/>
            <a:ext cx="82296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9581"/>
            <a:ext cx="82296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AU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4025503"/>
            <a:ext cx="82296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en-AU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 dirty="0" smtClean="0"/>
              <a:t>Click to edit Master text styles</a:t>
            </a:r>
          </a:p>
          <a:p>
            <a:pPr lvl="1"/>
            <a:r>
              <a:rPr lang="en-AU" dirty="0" smtClean="0"/>
              <a:t>Second level</a:t>
            </a:r>
          </a:p>
          <a:p>
            <a:pPr lvl="2"/>
            <a:r>
              <a:rPr lang="en-AU" dirty="0" smtClean="0"/>
              <a:t>Third level</a:t>
            </a:r>
          </a:p>
          <a:p>
            <a:pPr lvl="3"/>
            <a:r>
              <a:rPr lang="en-AU" dirty="0" smtClean="0"/>
              <a:t>Fourth level</a:t>
            </a:r>
          </a:p>
          <a:p>
            <a:pPr lvl="4"/>
            <a:r>
              <a:rPr lang="en-AU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4E19B-D82B-AB45-8F97-CE85449579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en-AU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dirty="0" smtClean="0"/>
              <a:t>Click to edit Master text styles</a:t>
            </a:r>
          </a:p>
          <a:p>
            <a:pPr lvl="1"/>
            <a:r>
              <a:rPr lang="en-AU" dirty="0" smtClean="0"/>
              <a:t>Second level</a:t>
            </a:r>
          </a:p>
          <a:p>
            <a:pPr lvl="2"/>
            <a:r>
              <a:rPr lang="en-AU" dirty="0" smtClean="0"/>
              <a:t>Third level</a:t>
            </a:r>
          </a:p>
          <a:p>
            <a:pPr lvl="3"/>
            <a:r>
              <a:rPr lang="en-AU" dirty="0" smtClean="0"/>
              <a:t>Fourth level</a:t>
            </a:r>
          </a:p>
          <a:p>
            <a:pPr lvl="4"/>
            <a:r>
              <a:rPr lang="en-AU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dirty="0" smtClean="0"/>
              <a:t>Click to edit Master text styles</a:t>
            </a:r>
          </a:p>
          <a:p>
            <a:pPr lvl="1"/>
            <a:r>
              <a:rPr lang="en-AU" dirty="0" smtClean="0"/>
              <a:t>Second level</a:t>
            </a:r>
          </a:p>
          <a:p>
            <a:pPr lvl="2"/>
            <a:r>
              <a:rPr lang="en-AU" dirty="0" smtClean="0"/>
              <a:t>Third level</a:t>
            </a:r>
          </a:p>
          <a:p>
            <a:pPr lvl="3"/>
            <a:r>
              <a:rPr lang="en-AU" dirty="0" smtClean="0"/>
              <a:t>Fourth level</a:t>
            </a:r>
          </a:p>
          <a:p>
            <a:pPr lvl="4"/>
            <a:r>
              <a:rPr lang="en-AU" dirty="0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4E19B-D82B-AB45-8F97-CE85449579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>
            <a:lvl1pPr>
              <a:defRPr/>
            </a:lvl1pPr>
          </a:lstStyle>
          <a:p>
            <a:r>
              <a:rPr lang="en-AU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dirty="0" smtClean="0"/>
              <a:t>Click to edit Master text styles</a:t>
            </a:r>
          </a:p>
          <a:p>
            <a:pPr lvl="1"/>
            <a:r>
              <a:rPr lang="en-AU" dirty="0" smtClean="0"/>
              <a:t>Second level</a:t>
            </a:r>
          </a:p>
          <a:p>
            <a:pPr lvl="2"/>
            <a:r>
              <a:rPr lang="en-AU" dirty="0" smtClean="0"/>
              <a:t>Third level</a:t>
            </a:r>
          </a:p>
          <a:p>
            <a:pPr lvl="3"/>
            <a:r>
              <a:rPr lang="en-AU" dirty="0" smtClean="0"/>
              <a:t>Fourth level</a:t>
            </a:r>
          </a:p>
          <a:p>
            <a:pPr lvl="4"/>
            <a:r>
              <a:rPr lang="en-AU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4E19B-D82B-AB45-8F97-CE85449579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en-AU" dirty="0" smtClean="0"/>
              <a:t>Click to edit Master title style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4E19B-D82B-AB45-8F97-CE85449579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t"/>
          <a:lstStyle>
            <a:lvl1pPr algn="l">
              <a:defRPr sz="2000" b="1"/>
            </a:lvl1pPr>
          </a:lstStyle>
          <a:p>
            <a:r>
              <a:rPr lang="en-AU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AU" dirty="0" smtClean="0"/>
              <a:t>Click to edit Master text styles</a:t>
            </a:r>
          </a:p>
          <a:p>
            <a:pPr lvl="1"/>
            <a:r>
              <a:rPr lang="en-AU" dirty="0" smtClean="0"/>
              <a:t>Second level</a:t>
            </a:r>
          </a:p>
          <a:p>
            <a:pPr lvl="2"/>
            <a:r>
              <a:rPr lang="en-AU" dirty="0" smtClean="0"/>
              <a:t>Third level</a:t>
            </a:r>
          </a:p>
          <a:p>
            <a:pPr lvl="3"/>
            <a:r>
              <a:rPr lang="en-AU" dirty="0" smtClean="0"/>
              <a:t>Fourth level</a:t>
            </a:r>
          </a:p>
          <a:p>
            <a:pPr lvl="4"/>
            <a:r>
              <a:rPr lang="en-AU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4E19B-D82B-AB45-8F97-CE85449579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600450"/>
            <a:ext cx="82296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9581"/>
            <a:ext cx="82296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AU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4025503"/>
            <a:ext cx="82296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4E19B-D82B-AB45-8F97-CE85449579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17828"/>
            <a:ext cx="7772400" cy="1289804"/>
          </a:xfrm>
        </p:spPr>
        <p:txBody>
          <a:bodyPr anchor="b"/>
          <a:lstStyle/>
          <a:p>
            <a:r>
              <a:rPr lang="en-AU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546533"/>
            <a:ext cx="7772400" cy="1682567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dirty="0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en-AU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 dirty="0" smtClean="0"/>
              <a:t>Click to edit Master text styles</a:t>
            </a:r>
          </a:p>
          <a:p>
            <a:pPr lvl="1"/>
            <a:r>
              <a:rPr lang="en-AU" dirty="0" smtClean="0"/>
              <a:t>Second level</a:t>
            </a:r>
          </a:p>
          <a:p>
            <a:pPr lvl="2"/>
            <a:r>
              <a:rPr lang="en-AU" dirty="0" smtClean="0"/>
              <a:t>Third level</a:t>
            </a:r>
          </a:p>
          <a:p>
            <a:pPr lvl="3"/>
            <a:r>
              <a:rPr lang="en-AU" dirty="0" smtClean="0"/>
              <a:t>Fourth level</a:t>
            </a:r>
          </a:p>
          <a:p>
            <a:pPr lvl="4"/>
            <a:r>
              <a:rPr lang="en-AU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4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5" Type="http://schemas.openxmlformats.org/officeDocument/2006/relationships/slideLayout" Target="../slideLayouts/slideLayout12.xml"/><Relationship Id="rId4" Type="http://schemas.openxmlformats.org/officeDocument/2006/relationships/slideLayout" Target="../slideLayouts/slideLayout11.xml"/><Relationship Id="rId9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rotWithShape="1">
          <a:blip r:embed="rId9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AU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AU" dirty="0" smtClean="0"/>
              <a:t>Click to edit Master text styles</a:t>
            </a:r>
          </a:p>
          <a:p>
            <a:pPr lvl="1"/>
            <a:r>
              <a:rPr lang="en-AU" dirty="0" smtClean="0"/>
              <a:t>Second level</a:t>
            </a:r>
          </a:p>
          <a:p>
            <a:pPr lvl="2"/>
            <a:r>
              <a:rPr lang="en-AU" dirty="0" smtClean="0"/>
              <a:t>Third level</a:t>
            </a:r>
          </a:p>
          <a:p>
            <a:pPr lvl="3"/>
            <a:r>
              <a:rPr lang="en-AU" dirty="0" smtClean="0"/>
              <a:t>Fourth level</a:t>
            </a:r>
          </a:p>
          <a:p>
            <a:pPr lvl="4"/>
            <a:r>
              <a:rPr lang="en-AU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4870450"/>
            <a:ext cx="5562600" cy="17065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870450"/>
            <a:ext cx="2133600" cy="17065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84E19B-D82B-AB45-8F97-CE85449579E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457200" rtl="0" eaLnBrk="1" latinLnBrk="0" hangingPunct="1">
        <a:spcBef>
          <a:spcPct val="0"/>
        </a:spcBef>
        <a:buNone/>
        <a:defRPr sz="36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457200" rtl="0" eaLnBrk="1" latinLnBrk="0" hangingPunct="1">
        <a:spcBef>
          <a:spcPts val="500"/>
        </a:spcBef>
        <a:buFont typeface="Arial"/>
        <a:buNone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rgbClr val="777877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Clr>
          <a:schemeClr val="accent1"/>
        </a:buClr>
        <a:buFont typeface="Lucida Grande"/>
        <a:buChar char="&gt;"/>
        <a:defRPr sz="2000" kern="1200">
          <a:solidFill>
            <a:srgbClr val="777877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rgbClr val="777877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rotWithShape="1">
          <a:blip r:embed="rId9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AU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AU" dirty="0" smtClean="0"/>
              <a:t>Click to edit Master text styles</a:t>
            </a:r>
          </a:p>
          <a:p>
            <a:pPr lvl="1"/>
            <a:r>
              <a:rPr lang="en-AU" dirty="0" smtClean="0"/>
              <a:t>Second level</a:t>
            </a:r>
          </a:p>
          <a:p>
            <a:pPr lvl="2"/>
            <a:r>
              <a:rPr lang="en-AU" dirty="0" smtClean="0"/>
              <a:t>Third level</a:t>
            </a:r>
          </a:p>
          <a:p>
            <a:pPr lvl="3"/>
            <a:r>
              <a:rPr lang="en-AU" dirty="0" smtClean="0"/>
              <a:t>Fourth level</a:t>
            </a:r>
          </a:p>
          <a:p>
            <a:pPr lvl="4"/>
            <a:r>
              <a:rPr lang="en-AU" dirty="0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8" r:id="rId6"/>
    <p:sldLayoutId id="2147483689" r:id="rId7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457200" rtl="0" eaLnBrk="1" latinLnBrk="0" hangingPunct="1">
        <a:spcBef>
          <a:spcPct val="0"/>
        </a:spcBef>
        <a:buNone/>
        <a:defRPr sz="3600" b="1" kern="1200">
          <a:solidFill>
            <a:srgbClr val="004A8D"/>
          </a:solidFill>
          <a:latin typeface="+mj-lt"/>
          <a:ea typeface="+mj-ea"/>
          <a:cs typeface="+mj-cs"/>
        </a:defRPr>
      </a:lvl1pPr>
    </p:titleStyle>
    <p:bodyStyle>
      <a:lvl1pPr marL="0" indent="0" algn="l" defTabSz="457200" rtl="0" eaLnBrk="1" latinLnBrk="0" hangingPunct="1">
        <a:spcBef>
          <a:spcPts val="500"/>
        </a:spcBef>
        <a:buFont typeface="Arial"/>
        <a:buNone/>
        <a:defRPr sz="2400" kern="1200">
          <a:solidFill>
            <a:srgbClr val="004A8D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rgbClr val="004A8D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rgbClr val="777877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Clr>
          <a:schemeClr val="accent1"/>
        </a:buClr>
        <a:buFont typeface="Lucida Grande"/>
        <a:buChar char="&gt;"/>
        <a:defRPr sz="2000" kern="1200">
          <a:solidFill>
            <a:srgbClr val="777877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rgbClr val="777877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6568" y="315823"/>
            <a:ext cx="490168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6000" b="1" dirty="0" smtClean="0">
                <a:solidFill>
                  <a:srgbClr val="E5520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FedReady</a:t>
            </a:r>
            <a:endParaRPr lang="en-AU" sz="6000" b="1" dirty="0">
              <a:solidFill>
                <a:srgbClr val="E5520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31544" y="1591472"/>
            <a:ext cx="542186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000" dirty="0" err="1" smtClean="0">
                <a:solidFill>
                  <a:schemeClr val="accent1">
                    <a:lumMod val="50000"/>
                  </a:schemeClr>
                </a:solidFill>
              </a:rPr>
              <a:t>FedReady</a:t>
            </a:r>
            <a:r>
              <a:rPr lang="en-AU" sz="2000" dirty="0" smtClean="0">
                <a:solidFill>
                  <a:schemeClr val="accent1">
                    <a:lumMod val="50000"/>
                  </a:schemeClr>
                </a:solidFill>
              </a:rPr>
              <a:t> is a free program to help prepare you for your next semester of study. </a:t>
            </a:r>
          </a:p>
          <a:p>
            <a:endParaRPr lang="en-AU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AU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Come along to a </a:t>
            </a:r>
            <a:r>
              <a:rPr lang="en-AU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single day or the entire week </a:t>
            </a:r>
            <a:r>
              <a:rPr lang="en-AU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sessions and activities to build your skills in referencing, essay writing and more or try the program online.</a:t>
            </a:r>
          </a:p>
          <a:p>
            <a:endParaRPr lang="en-AU" dirty="0" smtClean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AU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hotocopy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50704" b="32496"/>
          <a:stretch/>
        </p:blipFill>
        <p:spPr>
          <a:xfrm>
            <a:off x="435429" y="3800810"/>
            <a:ext cx="350732" cy="32108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723338" y="3730520"/>
            <a:ext cx="69170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AU" sz="2400" dirty="0" smtClean="0">
                <a:solidFill>
                  <a:srgbClr val="E5520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federation.edu.au/</a:t>
            </a:r>
            <a:r>
              <a:rPr lang="en-AU" sz="2400" dirty="0" err="1" smtClean="0">
                <a:solidFill>
                  <a:srgbClr val="E5520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fedready</a:t>
            </a:r>
            <a:endParaRPr lang="en-AU" sz="2400" dirty="0" smtClean="0">
              <a:solidFill>
                <a:srgbClr val="E5520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31544" y="4296747"/>
            <a:ext cx="691709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6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 of the ‘Student Academic and Study Support’ (SASS) Program </a:t>
            </a:r>
            <a:endParaRPr lang="en-AU" sz="16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652" t="2770" r="25169" b="23031"/>
          <a:stretch/>
        </p:blipFill>
        <p:spPr>
          <a:xfrm rot="20519525">
            <a:off x="6616645" y="1236903"/>
            <a:ext cx="1876320" cy="33724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5614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edU Footer A">
  <a:themeElements>
    <a:clrScheme name=" Federation University Theme">
      <a:dk1>
        <a:srgbClr val="003A6D"/>
      </a:dk1>
      <a:lt1>
        <a:sysClr val="window" lastClr="FFFFFF"/>
      </a:lt1>
      <a:dk2>
        <a:srgbClr val="004A8D"/>
      </a:dk2>
      <a:lt2>
        <a:srgbClr val="F0E9E4"/>
      </a:lt2>
      <a:accent1>
        <a:srgbClr val="777877"/>
      </a:accent1>
      <a:accent2>
        <a:srgbClr val="008791"/>
      </a:accent2>
      <a:accent3>
        <a:srgbClr val="66B042"/>
      </a:accent3>
      <a:accent4>
        <a:srgbClr val="421455"/>
      </a:accent4>
      <a:accent5>
        <a:srgbClr val="C0004D"/>
      </a:accent5>
      <a:accent6>
        <a:srgbClr val="EEA420"/>
      </a:accent6>
      <a:hlink>
        <a:srgbClr val="777877"/>
      </a:hlink>
      <a:folHlink>
        <a:srgbClr val="A5A6A5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FedU Footer B">
  <a:themeElements>
    <a:clrScheme name=" Federation University Theme">
      <a:dk1>
        <a:srgbClr val="003A6D"/>
      </a:dk1>
      <a:lt1>
        <a:sysClr val="window" lastClr="FFFFFF"/>
      </a:lt1>
      <a:dk2>
        <a:srgbClr val="004A8D"/>
      </a:dk2>
      <a:lt2>
        <a:srgbClr val="F0E9E4"/>
      </a:lt2>
      <a:accent1>
        <a:srgbClr val="777877"/>
      </a:accent1>
      <a:accent2>
        <a:srgbClr val="008791"/>
      </a:accent2>
      <a:accent3>
        <a:srgbClr val="66B042"/>
      </a:accent3>
      <a:accent4>
        <a:srgbClr val="421455"/>
      </a:accent4>
      <a:accent5>
        <a:srgbClr val="C0004D"/>
      </a:accent5>
      <a:accent6>
        <a:srgbClr val="EEA420"/>
      </a:accent6>
      <a:hlink>
        <a:srgbClr val="777877"/>
      </a:hlink>
      <a:folHlink>
        <a:srgbClr val="A5A6A5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FedUni_16to9_1280x720_Template</Template>
  <TotalTime>89</TotalTime>
  <Words>63</Words>
  <Application>Microsoft Office PowerPoint</Application>
  <PresentationFormat>On-screen Show (16:9)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Lucida Grande</vt:lpstr>
      <vt:lpstr>FedU Footer A</vt:lpstr>
      <vt:lpstr>FedU Footer B</vt:lpstr>
      <vt:lpstr>PowerPoint Presentation</vt:lpstr>
    </vt:vector>
  </TitlesOfParts>
  <Company>University of Ballarat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University of Ballarat - ICT Services</dc:creator>
  <cp:lastModifiedBy>Lara Whitehead-Annett</cp:lastModifiedBy>
  <cp:revision>17</cp:revision>
  <dcterms:created xsi:type="dcterms:W3CDTF">2014-12-01T21:43:55Z</dcterms:created>
  <dcterms:modified xsi:type="dcterms:W3CDTF">2019-02-28T01:17:01Z</dcterms:modified>
</cp:coreProperties>
</file>