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3.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handoutMasters/handoutMaster1.xml" ContentType="application/vnd.openxmlformats-officedocument.presentationml.handoutMaster+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2.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Override PartName="/docMetadata/LabelInfo.xml" ContentType="application/vnd.ms-office.classificationlabel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4"/>
  </p:sldMasterIdLst>
  <p:handoutMasterIdLst>
    <p:handoutMasterId r:id="rId9"/>
  </p:handoutMasterIdLst>
  <p:sldIdLst>
    <p:sldId id="309" r:id="rId5"/>
    <p:sldId id="257" r:id="rId6"/>
    <p:sldId id="256" r:id="rId7"/>
    <p:sldId id="25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F7F9FC"/>
    <a:srgbClr val="B9EAD6"/>
    <a:srgbClr val="F7B5FF"/>
    <a:srgbClr val="FCF1E6"/>
    <a:srgbClr val="000000"/>
    <a:srgbClr val="0602FF"/>
    <a:srgbClr val="14E399"/>
    <a:srgbClr val="E2F1FF"/>
    <a:srgbClr val="9EC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30" autoAdjust="0"/>
    <p:restoredTop sz="96301"/>
  </p:normalViewPr>
  <p:slideViewPr>
    <p:cSldViewPr snapToGrid="0">
      <p:cViewPr>
        <p:scale>
          <a:sx n="115" d="100"/>
          <a:sy n="115" d="100"/>
        </p:scale>
        <p:origin x="504" y="-8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151" d="100"/>
          <a:sy n="151" d="100"/>
        </p:scale>
        <p:origin x="4848"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customXml" Target="../customXml/item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853158-9556-1100-228F-94F236CFED0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9634468-125D-F152-08DE-4745D43842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3FE9FC-F03A-9947-903A-9128C90EF530}" type="datetimeFigureOut">
              <a:rPr lang="en-US" smtClean="0"/>
              <a:t>5/8/2025</a:t>
            </a:fld>
            <a:endParaRPr lang="en-US"/>
          </a:p>
        </p:txBody>
      </p:sp>
      <p:sp>
        <p:nvSpPr>
          <p:cNvPr id="4" name="Footer Placeholder 3">
            <a:extLst>
              <a:ext uri="{FF2B5EF4-FFF2-40B4-BE49-F238E27FC236}">
                <a16:creationId xmlns:a16="http://schemas.microsoft.com/office/drawing/2014/main" id="{8A160C69-AD2A-91A2-4AB4-F17F935F07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EAFC9AD-32AC-AD92-343D-0E87E7368AC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FCB172-4C77-764A-9907-BB51BD820D99}" type="slidenum">
              <a:rPr lang="en-US" smtClean="0"/>
              <a:t>‹#›</a:t>
            </a:fld>
            <a:endParaRPr lang="en-US"/>
          </a:p>
        </p:txBody>
      </p:sp>
    </p:spTree>
    <p:extLst>
      <p:ext uri="{BB962C8B-B14F-4D97-AF65-F5344CB8AC3E}">
        <p14:creationId xmlns:p14="http://schemas.microsoft.com/office/powerpoint/2010/main" val="91717317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pic>
        <p:nvPicPr>
          <p:cNvPr id="13" name="Picture 12" descr="A colorful squares with different colored lines&#10;&#10;Description automatically generated with medium confidence">
            <a:extLst>
              <a:ext uri="{FF2B5EF4-FFF2-40B4-BE49-F238E27FC236}">
                <a16:creationId xmlns:a16="http://schemas.microsoft.com/office/drawing/2014/main" id="{DFC6E2C1-17D6-EF5B-F85D-296DCCA9F6AD}"/>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tretch>
            <a:fillRect/>
          </a:stretch>
        </p:blipFill>
        <p:spPr>
          <a:xfrm>
            <a:off x="0" y="-27324"/>
            <a:ext cx="12192000" cy="6885323"/>
          </a:xfrm>
          <a:prstGeom prst="rect">
            <a:avLst/>
          </a:prstGeom>
        </p:spPr>
      </p:pic>
      <p:sp>
        <p:nvSpPr>
          <p:cNvPr id="9" name="Rectangle 8">
            <a:extLst>
              <a:ext uri="{FF2B5EF4-FFF2-40B4-BE49-F238E27FC236}">
                <a16:creationId xmlns:a16="http://schemas.microsoft.com/office/drawing/2014/main" id="{E382B239-AD00-4CEB-B138-5FD60C319627}"/>
              </a:ext>
            </a:extLst>
          </p:cNvPr>
          <p:cNvSpPr>
            <a:spLocks noGrp="1" noRot="1" noMove="1" noResize="1" noEditPoints="1" noAdjustHandles="1" noChangeArrowheads="1" noChangeShapeType="1"/>
          </p:cNvSpPr>
          <p:nvPr/>
        </p:nvSpPr>
        <p:spPr>
          <a:xfrm>
            <a:off x="469789" y="-27324"/>
            <a:ext cx="5087918" cy="5534692"/>
          </a:xfrm>
          <a:prstGeom prst="rect">
            <a:avLst/>
          </a:prstGeom>
          <a:solidFill>
            <a:srgbClr val="FCF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AU"/>
          </a:p>
        </p:txBody>
      </p:sp>
      <p:sp>
        <p:nvSpPr>
          <p:cNvPr id="2" name="Title 1">
            <a:extLst>
              <a:ext uri="{FF2B5EF4-FFF2-40B4-BE49-F238E27FC236}">
                <a16:creationId xmlns:a16="http://schemas.microsoft.com/office/drawing/2014/main" id="{11A163D0-6D36-CE2D-6E90-E6FC623B42C1}"/>
              </a:ext>
            </a:extLst>
          </p:cNvPr>
          <p:cNvSpPr>
            <a:spLocks noGrp="1" noRot="1" noMove="1" noResize="1" noEditPoints="1" noAdjustHandles="1" noChangeArrowheads="1" noChangeShapeType="1"/>
          </p:cNvSpPr>
          <p:nvPr>
            <p:ph type="ctrTitle" hasCustomPrompt="1"/>
          </p:nvPr>
        </p:nvSpPr>
        <p:spPr>
          <a:xfrm>
            <a:off x="555964" y="1464006"/>
            <a:ext cx="4888490" cy="2758584"/>
          </a:xfrm>
        </p:spPr>
        <p:txBody>
          <a:bodyPr lIns="90000" anchor="b">
            <a:normAutofit/>
          </a:bodyPr>
          <a:lstStyle>
            <a:lvl1pPr algn="l">
              <a:lnSpc>
                <a:spcPct val="90000"/>
              </a:lnSpc>
              <a:defRPr sz="3600"/>
            </a:lvl1pPr>
          </a:lstStyle>
          <a:p>
            <a:r>
              <a:rPr lang="en-US" dirty="0"/>
              <a:t>Click to edit main title style</a:t>
            </a:r>
            <a:endParaRPr lang="en-AU" dirty="0"/>
          </a:p>
        </p:txBody>
      </p:sp>
      <p:sp>
        <p:nvSpPr>
          <p:cNvPr id="3" name="Subtitle 2">
            <a:extLst>
              <a:ext uri="{FF2B5EF4-FFF2-40B4-BE49-F238E27FC236}">
                <a16:creationId xmlns:a16="http://schemas.microsoft.com/office/drawing/2014/main" id="{6F4E3400-0406-F776-D90C-9C76BD361E37}"/>
              </a:ext>
            </a:extLst>
          </p:cNvPr>
          <p:cNvSpPr>
            <a:spLocks noGrp="1" noRot="1" noMove="1" noResize="1" noEditPoints="1" noAdjustHandles="1" noChangeArrowheads="1" noChangeShapeType="1"/>
          </p:cNvSpPr>
          <p:nvPr>
            <p:ph type="subTitle" idx="1" hasCustomPrompt="1"/>
          </p:nvPr>
        </p:nvSpPr>
        <p:spPr>
          <a:xfrm>
            <a:off x="555963" y="4318127"/>
            <a:ext cx="4888491" cy="1093704"/>
          </a:xfrm>
        </p:spPr>
        <p:txBody>
          <a:bodyPr lIns="90000" anchor="b"/>
          <a:lstStyle>
            <a:lvl1pPr marL="0" indent="0" algn="l">
              <a:lnSpc>
                <a:spcPts val="2400"/>
              </a:lnSpc>
              <a:spcBef>
                <a:spcPts val="0"/>
              </a:spcBef>
              <a:buNone/>
              <a:defRPr sz="2400">
                <a:solidFill>
                  <a:srgbClr val="0602F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endParaRPr lang="en-AU" dirty="0"/>
          </a:p>
        </p:txBody>
      </p:sp>
      <p:sp>
        <p:nvSpPr>
          <p:cNvPr id="4" name="TextBox 3">
            <a:extLst>
              <a:ext uri="{FF2B5EF4-FFF2-40B4-BE49-F238E27FC236}">
                <a16:creationId xmlns:a16="http://schemas.microsoft.com/office/drawing/2014/main" id="{AF449047-CB40-79CF-9965-DEAE774E0F91}"/>
              </a:ext>
            </a:extLst>
          </p:cNvPr>
          <p:cNvSpPr txBox="1">
            <a:spLocks noGrp="1" noRot="1" noMove="1" noResize="1" noEditPoints="1" noAdjustHandles="1" noChangeArrowheads="1" noChangeShapeType="1"/>
          </p:cNvSpPr>
          <p:nvPr/>
        </p:nvSpPr>
        <p:spPr>
          <a:xfrm>
            <a:off x="443327" y="6627167"/>
            <a:ext cx="51408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600" dirty="0">
                <a:solidFill>
                  <a:srgbClr val="0602FF"/>
                </a:solidFill>
                <a:latin typeface="Arial" panose="020B0604020202020204" pitchFamily="34" charset="0"/>
                <a:ea typeface="Inter" panose="02000503000000020004" pitchFamily="2" charset="0"/>
                <a:cs typeface="Arial" panose="020B0604020202020204" pitchFamily="34" charset="0"/>
              </a:rPr>
              <a:t>CRICOS Provider No. 00103D | RTO Code 4909 | TEQSA No. PRV12151 (Australian University)</a:t>
            </a:r>
          </a:p>
          <a:p>
            <a:endParaRPr lang="en-AU" dirty="0"/>
          </a:p>
        </p:txBody>
      </p:sp>
      <p:pic>
        <p:nvPicPr>
          <p:cNvPr id="8" name="Picture 7" descr="A blue text on a black background&#10;&#10;Description automatically generated">
            <a:extLst>
              <a:ext uri="{FF2B5EF4-FFF2-40B4-BE49-F238E27FC236}">
                <a16:creationId xmlns:a16="http://schemas.microsoft.com/office/drawing/2014/main" id="{32FC2C3A-CD6B-8C60-5EAE-44A8F8CBC346}"/>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706965" y="297809"/>
            <a:ext cx="2418718" cy="640961"/>
          </a:xfrm>
          <a:prstGeom prst="rect">
            <a:avLst/>
          </a:prstGeom>
        </p:spPr>
      </p:pic>
    </p:spTree>
    <p:extLst>
      <p:ext uri="{BB962C8B-B14F-4D97-AF65-F5344CB8AC3E}">
        <p14:creationId xmlns:p14="http://schemas.microsoft.com/office/powerpoint/2010/main" val="15267819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c_Section Title with patter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F16E58-60E7-BB0C-5D7B-89ED48810FCF}"/>
              </a:ext>
            </a:extLst>
          </p:cNvPr>
          <p:cNvSpPr/>
          <p:nvPr userDrawn="1"/>
        </p:nvSpPr>
        <p:spPr>
          <a:xfrm>
            <a:off x="5293217" y="1"/>
            <a:ext cx="6890195" cy="6858000"/>
          </a:xfrm>
          <a:prstGeom prst="rect">
            <a:avLst/>
          </a:prstGeom>
          <a:solidFill>
            <a:srgbClr val="FC4D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a:extLst>
              <a:ext uri="{FF2B5EF4-FFF2-40B4-BE49-F238E27FC236}">
                <a16:creationId xmlns:a16="http://schemas.microsoft.com/office/drawing/2014/main" id="{0FDFF930-031E-3378-3A40-F580FA82D93E}"/>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rcRect/>
          <a:stretch/>
        </p:blipFill>
        <p:spPr>
          <a:xfrm>
            <a:off x="5293217" y="0"/>
            <a:ext cx="6898783" cy="6858000"/>
          </a:xfrm>
          <a:prstGeom prst="rect">
            <a:avLst/>
          </a:prstGeom>
        </p:spPr>
      </p:pic>
      <p:sp>
        <p:nvSpPr>
          <p:cNvPr id="2" name="Title 1">
            <a:extLst>
              <a:ext uri="{FF2B5EF4-FFF2-40B4-BE49-F238E27FC236}">
                <a16:creationId xmlns:a16="http://schemas.microsoft.com/office/drawing/2014/main" id="{C705E80E-507B-E8D0-5C47-F37D7CEB2EE9}"/>
              </a:ext>
            </a:extLst>
          </p:cNvPr>
          <p:cNvSpPr>
            <a:spLocks noGrp="1"/>
          </p:cNvSpPr>
          <p:nvPr>
            <p:ph type="title" hasCustomPrompt="1"/>
          </p:nvPr>
        </p:nvSpPr>
        <p:spPr>
          <a:xfrm>
            <a:off x="248008" y="271598"/>
            <a:ext cx="4757581" cy="2852737"/>
          </a:xfrm>
        </p:spPr>
        <p:txBody>
          <a:bodyPr anchor="t">
            <a:normAutofit/>
          </a:bodyPr>
          <a:lstStyle>
            <a:lvl1pPr>
              <a:defRPr sz="4400"/>
            </a:lvl1pPr>
          </a:lstStyle>
          <a:p>
            <a:r>
              <a:rPr lang="en-US" dirty="0"/>
              <a:t>Click to edit Master Section title style</a:t>
            </a:r>
            <a:endParaRPr lang="en-AU" dirty="0"/>
          </a:p>
        </p:txBody>
      </p:sp>
      <p:sp>
        <p:nvSpPr>
          <p:cNvPr id="3" name="Text Placeholder 2">
            <a:extLst>
              <a:ext uri="{FF2B5EF4-FFF2-40B4-BE49-F238E27FC236}">
                <a16:creationId xmlns:a16="http://schemas.microsoft.com/office/drawing/2014/main" id="{986DFBF9-8FCB-6F2A-6682-B7C23C99C7F7}"/>
              </a:ext>
            </a:extLst>
          </p:cNvPr>
          <p:cNvSpPr>
            <a:spLocks noGrp="1"/>
          </p:cNvSpPr>
          <p:nvPr>
            <p:ph type="body" idx="1"/>
          </p:nvPr>
        </p:nvSpPr>
        <p:spPr>
          <a:xfrm>
            <a:off x="248008" y="3124335"/>
            <a:ext cx="4757581" cy="1018369"/>
          </a:xfrm>
        </p:spPr>
        <p:txBody>
          <a:bodyPr/>
          <a:lstStyle>
            <a:lvl1pPr marL="0" indent="0">
              <a:lnSpc>
                <a:spcPts val="2400"/>
              </a:lnSpc>
              <a:buNone/>
              <a:defRPr sz="2400">
                <a:solidFill>
                  <a:srgbClr val="0602FF"/>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71231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d_Section Title with patter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F16E58-60E7-BB0C-5D7B-89ED48810FCF}"/>
              </a:ext>
            </a:extLst>
          </p:cNvPr>
          <p:cNvSpPr/>
          <p:nvPr userDrawn="1"/>
        </p:nvSpPr>
        <p:spPr>
          <a:xfrm>
            <a:off x="5293217" y="1"/>
            <a:ext cx="6890195" cy="6858000"/>
          </a:xfrm>
          <a:prstGeom prst="rect">
            <a:avLst/>
          </a:prstGeom>
          <a:solidFill>
            <a:srgbClr val="14E3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19A776BF-79D5-73D3-6370-E672B3003673}"/>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rcRect/>
          <a:stretch/>
        </p:blipFill>
        <p:spPr>
          <a:xfrm>
            <a:off x="5293217" y="-1"/>
            <a:ext cx="6898783" cy="6858000"/>
          </a:xfrm>
          <a:prstGeom prst="rect">
            <a:avLst/>
          </a:prstGeom>
        </p:spPr>
      </p:pic>
      <p:sp>
        <p:nvSpPr>
          <p:cNvPr id="2" name="Title 1">
            <a:extLst>
              <a:ext uri="{FF2B5EF4-FFF2-40B4-BE49-F238E27FC236}">
                <a16:creationId xmlns:a16="http://schemas.microsoft.com/office/drawing/2014/main" id="{C705E80E-507B-E8D0-5C47-F37D7CEB2EE9}"/>
              </a:ext>
            </a:extLst>
          </p:cNvPr>
          <p:cNvSpPr>
            <a:spLocks noGrp="1"/>
          </p:cNvSpPr>
          <p:nvPr>
            <p:ph type="title" hasCustomPrompt="1"/>
          </p:nvPr>
        </p:nvSpPr>
        <p:spPr>
          <a:xfrm>
            <a:off x="248008" y="271598"/>
            <a:ext cx="4757581" cy="2852737"/>
          </a:xfrm>
        </p:spPr>
        <p:txBody>
          <a:bodyPr anchor="t">
            <a:normAutofit/>
          </a:bodyPr>
          <a:lstStyle>
            <a:lvl1pPr>
              <a:defRPr sz="4400"/>
            </a:lvl1pPr>
          </a:lstStyle>
          <a:p>
            <a:r>
              <a:rPr lang="en-US" dirty="0"/>
              <a:t>Click to edit Master Section title style</a:t>
            </a:r>
            <a:endParaRPr lang="en-AU" dirty="0"/>
          </a:p>
        </p:txBody>
      </p:sp>
      <p:sp>
        <p:nvSpPr>
          <p:cNvPr id="3" name="Text Placeholder 2">
            <a:extLst>
              <a:ext uri="{FF2B5EF4-FFF2-40B4-BE49-F238E27FC236}">
                <a16:creationId xmlns:a16="http://schemas.microsoft.com/office/drawing/2014/main" id="{986DFBF9-8FCB-6F2A-6682-B7C23C99C7F7}"/>
              </a:ext>
            </a:extLst>
          </p:cNvPr>
          <p:cNvSpPr>
            <a:spLocks noGrp="1"/>
          </p:cNvSpPr>
          <p:nvPr>
            <p:ph type="body" idx="1"/>
          </p:nvPr>
        </p:nvSpPr>
        <p:spPr>
          <a:xfrm>
            <a:off x="248008" y="3124335"/>
            <a:ext cx="4757581" cy="1018369"/>
          </a:xfrm>
        </p:spPr>
        <p:txBody>
          <a:bodyPr/>
          <a:lstStyle>
            <a:lvl1pPr marL="0" indent="0">
              <a:lnSpc>
                <a:spcPts val="2400"/>
              </a:lnSpc>
              <a:buNone/>
              <a:defRPr sz="2400">
                <a:solidFill>
                  <a:srgbClr val="0602FF"/>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02653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1_Heading &amp; Content - 1 col">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4B600B53-8EBE-F907-C8E3-8459E5DA5EA4}"/>
              </a:ext>
            </a:extLst>
          </p:cNvPr>
          <p:cNvSpPr>
            <a:spLocks noGrp="1" noRot="1" noMove="1" noResize="1" noEditPoints="1" noAdjustHandles="1" noChangeArrowheads="1" noChangeShapeType="1"/>
          </p:cNvSpPr>
          <p:nvPr>
            <p:ph type="title"/>
          </p:nvPr>
        </p:nvSpPr>
        <p:spPr>
          <a:xfrm>
            <a:off x="372967" y="270999"/>
            <a:ext cx="11445421" cy="838901"/>
          </a:xfrm>
          <a:prstGeom prst="rect">
            <a:avLst/>
          </a:prstGeom>
        </p:spPr>
        <p:txBody>
          <a:bodyPr vert="horz" lIns="0" tIns="45720" rIns="91440" bIns="45720" rtlCol="0" anchor="t">
            <a:normAutofit/>
          </a:body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EBFEB417-0C9F-C8AE-D82A-2C77B7CC4DB8}"/>
              </a:ext>
            </a:extLst>
          </p:cNvPr>
          <p:cNvSpPr>
            <a:spLocks noGrp="1" noRot="1" noMove="1" noResize="1" noEditPoints="1" noAdjustHandles="1" noChangeArrowheads="1" noChangeShapeType="1"/>
          </p:cNvSpPr>
          <p:nvPr>
            <p:ph type="body" sz="quarter" idx="11"/>
          </p:nvPr>
        </p:nvSpPr>
        <p:spPr>
          <a:xfrm>
            <a:off x="372966" y="1265274"/>
            <a:ext cx="11448919" cy="5007935"/>
          </a:xfrm>
        </p:spPr>
        <p:txBody>
          <a:bodyPr lIns="0" tIns="0">
            <a:normAutofit/>
          </a:bodyPr>
          <a:lstStyle>
            <a:lvl1pPr marL="0" indent="0">
              <a:lnSpc>
                <a:spcPct val="100000"/>
              </a:lnSpc>
              <a:buClr>
                <a:srgbClr val="0602FF"/>
              </a:buClr>
              <a:buFont typeface="Arial" panose="020B0604020202020204" pitchFamily="34" charset="0"/>
              <a:buNone/>
              <a:defRPr sz="2000"/>
            </a:lvl1pPr>
            <a:lvl2pPr marL="446088" indent="-228600">
              <a:lnSpc>
                <a:spcPct val="100000"/>
              </a:lnSpc>
              <a:buClr>
                <a:srgbClr val="0602FF"/>
              </a:buClr>
              <a:buFont typeface="Arial" panose="020B0604020202020204" pitchFamily="34" charset="0"/>
              <a:buChar char="•"/>
              <a:defRPr/>
            </a:lvl2pPr>
            <a:lvl3pPr marL="625475" indent="-179388">
              <a:lnSpc>
                <a:spcPct val="100000"/>
              </a:lnSpc>
              <a:buClr>
                <a:srgbClr val="0602FF"/>
              </a:buClr>
              <a:buFont typeface="Arial" panose="020B0604020202020204" pitchFamily="34" charset="0"/>
              <a:buChar char="•"/>
              <a:defRPr/>
            </a:lvl3pPr>
            <a:lvl4pPr marL="804863" indent="-179388">
              <a:lnSpc>
                <a:spcPct val="100000"/>
              </a:lnSpc>
              <a:buClr>
                <a:srgbClr val="0602FF"/>
              </a:buClr>
              <a:buFont typeface="Arial" panose="020B0604020202020204" pitchFamily="34" charset="0"/>
              <a:buChar char="•"/>
              <a:defRPr/>
            </a:lvl4pPr>
            <a:lvl5pPr marL="1090613" indent="-285750">
              <a:lnSpc>
                <a:spcPct val="100000"/>
              </a:lnSpc>
              <a:buClr>
                <a:srgbClr val="0602FF"/>
              </a:buClr>
              <a:buFont typeface="Arial" panose="020B0604020202020204" pitchFamily="34" charset="0"/>
              <a:buChar char="•"/>
              <a:defRPr/>
            </a:lvl5pPr>
          </a:lstStyle>
          <a:p>
            <a:pPr lvl="0"/>
            <a:r>
              <a:rPr lang="en-US"/>
              <a:t>Click to edit Master text styles</a:t>
            </a:r>
          </a:p>
        </p:txBody>
      </p:sp>
    </p:spTree>
    <p:extLst>
      <p:ext uri="{BB962C8B-B14F-4D97-AF65-F5344CB8AC3E}">
        <p14:creationId xmlns:p14="http://schemas.microsoft.com/office/powerpoint/2010/main" val="1820332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4_Content &amp; 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4EC90-712F-9A77-F1A4-C1D2F3CA6E47}"/>
              </a:ext>
            </a:extLst>
          </p:cNvPr>
          <p:cNvSpPr>
            <a:spLocks noGrp="1" noRot="1" noMove="1" noResize="1" noEditPoints="1" noAdjustHandles="1" noChangeArrowheads="1" noChangeShapeType="1"/>
          </p:cNvSpPr>
          <p:nvPr>
            <p:ph type="title"/>
          </p:nvPr>
        </p:nvSpPr>
        <p:spPr>
          <a:xfrm>
            <a:off x="370114" y="276836"/>
            <a:ext cx="11466495" cy="838900"/>
          </a:xfrm>
        </p:spPr>
        <p:txBody>
          <a:bodyPr lIns="0" anchor="t"/>
          <a:lstStyle>
            <a:lvl1pPr>
              <a:lnSpc>
                <a:spcPct val="85000"/>
              </a:lnSpc>
              <a:defRPr sz="3200"/>
            </a:lvl1pPr>
          </a:lstStyle>
          <a:p>
            <a:r>
              <a:rPr lang="en-US"/>
              <a:t>Click to edit Master title style</a:t>
            </a:r>
            <a:endParaRPr lang="en-AU" dirty="0"/>
          </a:p>
        </p:txBody>
      </p:sp>
      <p:sp>
        <p:nvSpPr>
          <p:cNvPr id="5" name="Text Placeholder 3">
            <a:extLst>
              <a:ext uri="{FF2B5EF4-FFF2-40B4-BE49-F238E27FC236}">
                <a16:creationId xmlns:a16="http://schemas.microsoft.com/office/drawing/2014/main" id="{754EE8E9-EBB0-528B-20DF-41D3587EA40F}"/>
              </a:ext>
            </a:extLst>
          </p:cNvPr>
          <p:cNvSpPr>
            <a:spLocks noGrp="1" noRot="1" noMove="1" noResize="1" noEditPoints="1" noAdjustHandles="1" noChangeArrowheads="1" noChangeShapeType="1"/>
          </p:cNvSpPr>
          <p:nvPr>
            <p:ph type="body" sz="half" idx="2"/>
          </p:nvPr>
        </p:nvSpPr>
        <p:spPr>
          <a:xfrm>
            <a:off x="370115" y="1265274"/>
            <a:ext cx="4813072" cy="5007913"/>
          </a:xfrm>
        </p:spPr>
        <p:txBody>
          <a:bodyPr lIns="0">
            <a:normAutofit/>
          </a:bodyPr>
          <a:lstStyle>
            <a:lvl1pPr marL="0" indent="0">
              <a:lnSpc>
                <a:spcPct val="100000"/>
              </a:lnSpc>
              <a:buClr>
                <a:srgbClr val="0602FF"/>
              </a:buClr>
              <a:buFontTx/>
              <a:buNone/>
              <a:defRPr lang="en-US" sz="2000" kern="1200" dirty="0">
                <a:solidFill>
                  <a:srgbClr val="041243"/>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Content Placeholder 5">
            <a:extLst>
              <a:ext uri="{FF2B5EF4-FFF2-40B4-BE49-F238E27FC236}">
                <a16:creationId xmlns:a16="http://schemas.microsoft.com/office/drawing/2014/main" id="{1281B009-E8FC-880F-204F-8CFA13160FB7}"/>
              </a:ext>
            </a:extLst>
          </p:cNvPr>
          <p:cNvSpPr>
            <a:spLocks noGrp="1" noRot="1" noMove="1" noResize="1" noEditPoints="1" noAdjustHandles="1" noChangeArrowheads="1" noChangeShapeType="1"/>
          </p:cNvSpPr>
          <p:nvPr>
            <p:ph sz="quarter" idx="10" hasCustomPrompt="1"/>
          </p:nvPr>
        </p:nvSpPr>
        <p:spPr>
          <a:xfrm>
            <a:off x="5322889" y="1265274"/>
            <a:ext cx="6496146" cy="5007913"/>
          </a:xfrm>
        </p:spPr>
        <p:txBody>
          <a:bodyPr anchor="b"/>
          <a:lstStyle>
            <a:lvl1pPr marL="0" indent="0" algn="ctr">
              <a:buFontTx/>
              <a:buNone/>
              <a:defRPr sz="2400">
                <a:solidFill>
                  <a:srgbClr val="FF33CC"/>
                </a:solidFill>
              </a:defRPr>
            </a:lvl1pPr>
            <a:lvl2pPr marL="446088" indent="-228600">
              <a:buClr>
                <a:srgbClr val="0602FF"/>
              </a:buClr>
              <a:buFont typeface="Arial" panose="020B0604020202020204" pitchFamily="34" charset="0"/>
              <a:buChar char="•"/>
              <a:defRPr/>
            </a:lvl2pPr>
            <a:lvl3pPr marL="625475" indent="-179388">
              <a:buClr>
                <a:srgbClr val="0602FF"/>
              </a:buClr>
              <a:buFont typeface="Arial" panose="020B0604020202020204" pitchFamily="34" charset="0"/>
              <a:buChar char="•"/>
              <a:defRPr/>
            </a:lvl3pPr>
            <a:lvl4pPr marL="804863" indent="-179388">
              <a:buClr>
                <a:srgbClr val="0602FF"/>
              </a:buClr>
              <a:buFont typeface="Arial" panose="020B0604020202020204" pitchFamily="34" charset="0"/>
              <a:buChar char="•"/>
              <a:defRPr/>
            </a:lvl4pPr>
            <a:lvl5pPr marL="1090613" indent="-285750">
              <a:buClr>
                <a:srgbClr val="0602FF"/>
              </a:buClr>
              <a:buFont typeface="Arial" panose="020B0604020202020204" pitchFamily="34" charset="0"/>
              <a:buChar char="•"/>
              <a:defRPr/>
            </a:lvl5pPr>
          </a:lstStyle>
          <a:p>
            <a:r>
              <a:rPr lang="en-US" dirty="0"/>
              <a:t>Click icon to add picture/media</a:t>
            </a:r>
            <a:endParaRPr lang="en-AU" dirty="0"/>
          </a:p>
        </p:txBody>
      </p:sp>
    </p:spTree>
    <p:extLst>
      <p:ext uri="{BB962C8B-B14F-4D97-AF65-F5344CB8AC3E}">
        <p14:creationId xmlns:p14="http://schemas.microsoft.com/office/powerpoint/2010/main" val="3067191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a_Quote">
    <p:bg>
      <p:bgPr>
        <a:solidFill>
          <a:srgbClr val="B9EAD6">
            <a:alpha val="52000"/>
          </a:srgbClr>
        </a:solidFill>
        <a:effectLst/>
      </p:bgPr>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45C1BED-2DFB-0EB3-4DC3-1C51B3B1D9B2}"/>
              </a:ext>
            </a:extLst>
          </p:cNvPr>
          <p:cNvSpPr>
            <a:spLocks noGrp="1"/>
          </p:cNvSpPr>
          <p:nvPr>
            <p:ph type="title" hasCustomPrompt="1"/>
          </p:nvPr>
        </p:nvSpPr>
        <p:spPr>
          <a:xfrm>
            <a:off x="2753167" y="850275"/>
            <a:ext cx="6685666" cy="4200189"/>
          </a:xfrm>
          <a:prstGeom prst="rect">
            <a:avLst/>
          </a:prstGeom>
        </p:spPr>
        <p:txBody>
          <a:bodyPr vert="horz" lIns="0" tIns="45720" rIns="91440" bIns="45720" rtlCol="0" anchor="t">
            <a:normAutofit/>
          </a:bodyPr>
          <a:lstStyle>
            <a:lvl1pPr>
              <a:defRPr b="0" i="0">
                <a:latin typeface="Arial" panose="020B0604020202020204" pitchFamily="34" charset="0"/>
                <a:cs typeface="Arial" panose="020B0604020202020204" pitchFamily="34" charset="0"/>
              </a:defRPr>
            </a:lvl1pPr>
          </a:lstStyle>
          <a:p>
            <a:r>
              <a:rPr lang="en-US" dirty="0"/>
              <a:t>Click to edit Quote style</a:t>
            </a:r>
            <a:endParaRPr lang="en-AU" dirty="0"/>
          </a:p>
        </p:txBody>
      </p:sp>
      <p:sp>
        <p:nvSpPr>
          <p:cNvPr id="14" name="Text Placeholder 3">
            <a:extLst>
              <a:ext uri="{FF2B5EF4-FFF2-40B4-BE49-F238E27FC236}">
                <a16:creationId xmlns:a16="http://schemas.microsoft.com/office/drawing/2014/main" id="{40262DDA-8ED4-9532-8F07-7A2FE662E7CC}"/>
              </a:ext>
            </a:extLst>
          </p:cNvPr>
          <p:cNvSpPr>
            <a:spLocks noGrp="1"/>
          </p:cNvSpPr>
          <p:nvPr>
            <p:ph type="body" sz="half" idx="2" hasCustomPrompt="1"/>
          </p:nvPr>
        </p:nvSpPr>
        <p:spPr>
          <a:xfrm>
            <a:off x="2753165" y="5205082"/>
            <a:ext cx="6685665" cy="653457"/>
          </a:xfrm>
        </p:spPr>
        <p:txBody>
          <a:bodyPr lIns="0">
            <a:normAutofit/>
          </a:bodyPr>
          <a:lstStyle>
            <a:lvl1pPr marL="0" indent="0">
              <a:lnSpc>
                <a:spcPct val="100000"/>
              </a:lnSpc>
              <a:buClr>
                <a:srgbClr val="0602FF"/>
              </a:buClr>
              <a:buFontTx/>
              <a:buNone/>
              <a:defRPr lang="en-US" sz="1600" kern="1200" dirty="0">
                <a:solidFill>
                  <a:srgbClr val="0602FF"/>
                </a:solidFill>
                <a:latin typeface="Arial" panose="020B0604020202020204" pitchFamily="34" charset="0"/>
                <a:ea typeface="+mn-ea"/>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Quote source</a:t>
            </a:r>
          </a:p>
        </p:txBody>
      </p:sp>
    </p:spTree>
    <p:extLst>
      <p:ext uri="{BB962C8B-B14F-4D97-AF65-F5344CB8AC3E}">
        <p14:creationId xmlns:p14="http://schemas.microsoft.com/office/powerpoint/2010/main" val="1847449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b_Quote">
    <p:bg>
      <p:bgPr>
        <a:solidFill>
          <a:srgbClr val="F7B5FF">
            <a:alpha val="52000"/>
          </a:srgbClr>
        </a:solidFill>
        <a:effectLst/>
      </p:bgPr>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45C1BED-2DFB-0EB3-4DC3-1C51B3B1D9B2}"/>
              </a:ext>
            </a:extLst>
          </p:cNvPr>
          <p:cNvSpPr>
            <a:spLocks noGrp="1"/>
          </p:cNvSpPr>
          <p:nvPr>
            <p:ph type="title" hasCustomPrompt="1"/>
          </p:nvPr>
        </p:nvSpPr>
        <p:spPr>
          <a:xfrm>
            <a:off x="2753167" y="850275"/>
            <a:ext cx="6685666" cy="4200189"/>
          </a:xfrm>
          <a:prstGeom prst="rect">
            <a:avLst/>
          </a:prstGeom>
        </p:spPr>
        <p:txBody>
          <a:bodyPr vert="horz" lIns="0" tIns="45720" rIns="91440" bIns="45720" rtlCol="0" anchor="t">
            <a:normAutofit/>
          </a:bodyPr>
          <a:lstStyle>
            <a:lvl1pPr>
              <a:defRPr b="0" i="0">
                <a:latin typeface="Arial" panose="020B0604020202020204" pitchFamily="34" charset="0"/>
                <a:cs typeface="Arial" panose="020B0604020202020204" pitchFamily="34" charset="0"/>
              </a:defRPr>
            </a:lvl1pPr>
          </a:lstStyle>
          <a:p>
            <a:r>
              <a:rPr lang="en-US" dirty="0"/>
              <a:t>Click to edit Quote style</a:t>
            </a:r>
            <a:endParaRPr lang="en-AU" dirty="0"/>
          </a:p>
        </p:txBody>
      </p:sp>
      <p:sp>
        <p:nvSpPr>
          <p:cNvPr id="14" name="Text Placeholder 3">
            <a:extLst>
              <a:ext uri="{FF2B5EF4-FFF2-40B4-BE49-F238E27FC236}">
                <a16:creationId xmlns:a16="http://schemas.microsoft.com/office/drawing/2014/main" id="{40262DDA-8ED4-9532-8F07-7A2FE662E7CC}"/>
              </a:ext>
            </a:extLst>
          </p:cNvPr>
          <p:cNvSpPr>
            <a:spLocks noGrp="1"/>
          </p:cNvSpPr>
          <p:nvPr>
            <p:ph type="body" sz="half" idx="2" hasCustomPrompt="1"/>
          </p:nvPr>
        </p:nvSpPr>
        <p:spPr>
          <a:xfrm>
            <a:off x="2753165" y="5205083"/>
            <a:ext cx="6685665" cy="674722"/>
          </a:xfrm>
        </p:spPr>
        <p:txBody>
          <a:bodyPr lIns="0">
            <a:normAutofit/>
          </a:bodyPr>
          <a:lstStyle>
            <a:lvl1pPr marL="0" indent="0">
              <a:lnSpc>
                <a:spcPct val="100000"/>
              </a:lnSpc>
              <a:buClr>
                <a:srgbClr val="0602FF"/>
              </a:buClr>
              <a:buFontTx/>
              <a:buNone/>
              <a:defRPr lang="en-US" sz="1600" kern="1200" dirty="0">
                <a:solidFill>
                  <a:srgbClr val="0602FF"/>
                </a:solidFill>
                <a:latin typeface="Arial" panose="020B0604020202020204" pitchFamily="34" charset="0"/>
                <a:ea typeface="+mn-ea"/>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Quote source</a:t>
            </a:r>
          </a:p>
        </p:txBody>
      </p:sp>
    </p:spTree>
    <p:extLst>
      <p:ext uri="{BB962C8B-B14F-4D97-AF65-F5344CB8AC3E}">
        <p14:creationId xmlns:p14="http://schemas.microsoft.com/office/powerpoint/2010/main" val="1457498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a_End Slide">
    <p:spTree>
      <p:nvGrpSpPr>
        <p:cNvPr id="1" name=""/>
        <p:cNvGrpSpPr/>
        <p:nvPr/>
      </p:nvGrpSpPr>
      <p:grpSpPr>
        <a:xfrm>
          <a:off x="0" y="0"/>
          <a:ext cx="0" cy="0"/>
          <a:chOff x="0" y="0"/>
          <a:chExt cx="0" cy="0"/>
        </a:xfrm>
      </p:grpSpPr>
      <p:pic>
        <p:nvPicPr>
          <p:cNvPr id="13" name="Picture 12" descr="A colorful squares with different colored lines&#10;&#10;Description automatically generated with medium confidence">
            <a:extLst>
              <a:ext uri="{FF2B5EF4-FFF2-40B4-BE49-F238E27FC236}">
                <a16:creationId xmlns:a16="http://schemas.microsoft.com/office/drawing/2014/main" id="{DFC6E2C1-17D6-EF5B-F85D-296DCCA9F6AD}"/>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tretch>
            <a:fillRect/>
          </a:stretch>
        </p:blipFill>
        <p:spPr>
          <a:xfrm>
            <a:off x="0" y="-27324"/>
            <a:ext cx="12192000" cy="6885323"/>
          </a:xfrm>
          <a:prstGeom prst="rect">
            <a:avLst/>
          </a:prstGeom>
        </p:spPr>
      </p:pic>
      <p:sp>
        <p:nvSpPr>
          <p:cNvPr id="8" name="Rectangle 7">
            <a:extLst>
              <a:ext uri="{FF2B5EF4-FFF2-40B4-BE49-F238E27FC236}">
                <a16:creationId xmlns:a16="http://schemas.microsoft.com/office/drawing/2014/main" id="{F89A56DF-2376-770F-BE4C-0D0873DD63D5}"/>
              </a:ext>
            </a:extLst>
          </p:cNvPr>
          <p:cNvSpPr>
            <a:spLocks noGrp="1" noRot="1" noMove="1" noResize="1" noEditPoints="1" noAdjustHandles="1" noChangeArrowheads="1" noChangeShapeType="1"/>
          </p:cNvSpPr>
          <p:nvPr userDrawn="1"/>
        </p:nvSpPr>
        <p:spPr>
          <a:xfrm>
            <a:off x="469789" y="-27324"/>
            <a:ext cx="5087918" cy="5534692"/>
          </a:xfrm>
          <a:prstGeom prst="rect">
            <a:avLst/>
          </a:prstGeom>
          <a:solidFill>
            <a:srgbClr val="FCF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AU"/>
          </a:p>
        </p:txBody>
      </p:sp>
      <p:sp>
        <p:nvSpPr>
          <p:cNvPr id="2" name="Title 1">
            <a:extLst>
              <a:ext uri="{FF2B5EF4-FFF2-40B4-BE49-F238E27FC236}">
                <a16:creationId xmlns:a16="http://schemas.microsoft.com/office/drawing/2014/main" id="{11A163D0-6D36-CE2D-6E90-E6FC623B42C1}"/>
              </a:ext>
            </a:extLst>
          </p:cNvPr>
          <p:cNvSpPr>
            <a:spLocks noGrp="1"/>
          </p:cNvSpPr>
          <p:nvPr>
            <p:ph type="ctrTitle" hasCustomPrompt="1"/>
          </p:nvPr>
        </p:nvSpPr>
        <p:spPr>
          <a:xfrm>
            <a:off x="555965" y="3947233"/>
            <a:ext cx="4888490" cy="1141425"/>
          </a:xfrm>
        </p:spPr>
        <p:txBody>
          <a:bodyPr anchor="b">
            <a:noAutofit/>
          </a:bodyPr>
          <a:lstStyle>
            <a:lvl1pPr algn="ctr">
              <a:lnSpc>
                <a:spcPct val="90000"/>
              </a:lnSpc>
              <a:defRPr sz="7000">
                <a:solidFill>
                  <a:srgbClr val="0602FF"/>
                </a:solidFill>
              </a:defRPr>
            </a:lvl1pPr>
          </a:lstStyle>
          <a:p>
            <a:r>
              <a:rPr lang="en-US" dirty="0"/>
              <a:t>Thank you</a:t>
            </a:r>
            <a:endParaRPr lang="en-AU" dirty="0"/>
          </a:p>
        </p:txBody>
      </p:sp>
      <p:pic>
        <p:nvPicPr>
          <p:cNvPr id="14" name="Picture 13" descr="A blue text on a black background&#10;&#10;Description automatically generated">
            <a:extLst>
              <a:ext uri="{FF2B5EF4-FFF2-40B4-BE49-F238E27FC236}">
                <a16:creationId xmlns:a16="http://schemas.microsoft.com/office/drawing/2014/main" id="{FA931C2C-0D27-CA6D-6902-8642DF1CCD8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706965" y="297809"/>
            <a:ext cx="2418718" cy="640961"/>
          </a:xfrm>
          <a:prstGeom prst="rect">
            <a:avLst/>
          </a:prstGeom>
        </p:spPr>
      </p:pic>
    </p:spTree>
    <p:extLst>
      <p:ext uri="{BB962C8B-B14F-4D97-AF65-F5344CB8AC3E}">
        <p14:creationId xmlns:p14="http://schemas.microsoft.com/office/powerpoint/2010/main" val="16048788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b_End Slide">
    <p:spTree>
      <p:nvGrpSpPr>
        <p:cNvPr id="1" name=""/>
        <p:cNvGrpSpPr/>
        <p:nvPr/>
      </p:nvGrpSpPr>
      <p:grpSpPr>
        <a:xfrm>
          <a:off x="0" y="0"/>
          <a:ext cx="0" cy="0"/>
          <a:chOff x="0" y="0"/>
          <a:chExt cx="0" cy="0"/>
        </a:xfrm>
      </p:grpSpPr>
      <p:pic>
        <p:nvPicPr>
          <p:cNvPr id="13" name="Picture 12" descr="A colorful squares with different colored lines&#10;&#10;Description automatically generated with medium confidence">
            <a:extLst>
              <a:ext uri="{FF2B5EF4-FFF2-40B4-BE49-F238E27FC236}">
                <a16:creationId xmlns:a16="http://schemas.microsoft.com/office/drawing/2014/main" id="{DFC6E2C1-17D6-EF5B-F85D-296DCCA9F6AD}"/>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tretch>
            <a:fillRect/>
          </a:stretch>
        </p:blipFill>
        <p:spPr>
          <a:xfrm>
            <a:off x="0" y="-27324"/>
            <a:ext cx="12192000" cy="6885323"/>
          </a:xfrm>
          <a:prstGeom prst="rect">
            <a:avLst/>
          </a:prstGeom>
        </p:spPr>
      </p:pic>
      <p:sp>
        <p:nvSpPr>
          <p:cNvPr id="9" name="Rectangle 8">
            <a:extLst>
              <a:ext uri="{FF2B5EF4-FFF2-40B4-BE49-F238E27FC236}">
                <a16:creationId xmlns:a16="http://schemas.microsoft.com/office/drawing/2014/main" id="{E382B239-AD00-4CEB-B138-5FD60C319627}"/>
              </a:ext>
            </a:extLst>
          </p:cNvPr>
          <p:cNvSpPr>
            <a:spLocks noGrp="1" noRot="1" noMove="1" noResize="1" noEditPoints="1" noAdjustHandles="1" noChangeArrowheads="1" noChangeShapeType="1"/>
          </p:cNvSpPr>
          <p:nvPr/>
        </p:nvSpPr>
        <p:spPr>
          <a:xfrm>
            <a:off x="0" y="2677986"/>
            <a:ext cx="12192000" cy="1434062"/>
          </a:xfrm>
          <a:prstGeom prst="rect">
            <a:avLst/>
          </a:prstGeom>
          <a:solidFill>
            <a:srgbClr val="FCF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AU"/>
          </a:p>
        </p:txBody>
      </p:sp>
      <p:sp>
        <p:nvSpPr>
          <p:cNvPr id="2" name="Title 1">
            <a:extLst>
              <a:ext uri="{FF2B5EF4-FFF2-40B4-BE49-F238E27FC236}">
                <a16:creationId xmlns:a16="http://schemas.microsoft.com/office/drawing/2014/main" id="{11A163D0-6D36-CE2D-6E90-E6FC623B42C1}"/>
              </a:ext>
            </a:extLst>
          </p:cNvPr>
          <p:cNvSpPr>
            <a:spLocks noGrp="1"/>
          </p:cNvSpPr>
          <p:nvPr>
            <p:ph type="ctrTitle" hasCustomPrompt="1"/>
          </p:nvPr>
        </p:nvSpPr>
        <p:spPr>
          <a:xfrm>
            <a:off x="469787" y="2822978"/>
            <a:ext cx="11228225" cy="1141425"/>
          </a:xfrm>
        </p:spPr>
        <p:txBody>
          <a:bodyPr anchor="b">
            <a:noAutofit/>
          </a:bodyPr>
          <a:lstStyle>
            <a:lvl1pPr algn="ctr">
              <a:lnSpc>
                <a:spcPct val="90000"/>
              </a:lnSpc>
              <a:defRPr sz="7000">
                <a:solidFill>
                  <a:srgbClr val="0602FF"/>
                </a:solidFill>
              </a:defRPr>
            </a:lvl1pPr>
          </a:lstStyle>
          <a:p>
            <a:r>
              <a:rPr lang="en-US" dirty="0"/>
              <a:t>Click here to add text</a:t>
            </a:r>
            <a:endParaRPr lang="en-AU" dirty="0"/>
          </a:p>
        </p:txBody>
      </p:sp>
    </p:spTree>
    <p:extLst>
      <p:ext uri="{BB962C8B-B14F-4D97-AF65-F5344CB8AC3E}">
        <p14:creationId xmlns:p14="http://schemas.microsoft.com/office/powerpoint/2010/main" val="110228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2a_Title Slide - locked image">
    <p:spTree>
      <p:nvGrpSpPr>
        <p:cNvPr id="1" name=""/>
        <p:cNvGrpSpPr/>
        <p:nvPr/>
      </p:nvGrpSpPr>
      <p:grpSpPr>
        <a:xfrm>
          <a:off x="0" y="0"/>
          <a:ext cx="0" cy="0"/>
          <a:chOff x="0" y="0"/>
          <a:chExt cx="0" cy="0"/>
        </a:xfrm>
      </p:grpSpPr>
      <p:pic>
        <p:nvPicPr>
          <p:cNvPr id="11" name="Picture 10" descr="A colorful squares with different colored lines&#10;&#10;Description automatically generated with medium confidence">
            <a:extLst>
              <a:ext uri="{FF2B5EF4-FFF2-40B4-BE49-F238E27FC236}">
                <a16:creationId xmlns:a16="http://schemas.microsoft.com/office/drawing/2014/main" id="{D6741EC2-BAFE-C2A0-B8A3-9CE40A74E0B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27324"/>
            <a:ext cx="12192000" cy="6885323"/>
          </a:xfrm>
          <a:prstGeom prst="rect">
            <a:avLst/>
          </a:prstGeom>
        </p:spPr>
      </p:pic>
      <p:pic>
        <p:nvPicPr>
          <p:cNvPr id="15" name="Picture 14" descr="A person and person standing next to a stone wall&#10;&#10;Description automatically generated">
            <a:extLst>
              <a:ext uri="{FF2B5EF4-FFF2-40B4-BE49-F238E27FC236}">
                <a16:creationId xmlns:a16="http://schemas.microsoft.com/office/drawing/2014/main" id="{B26F1E63-8D00-D420-F47E-4D27522DF798}"/>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p:blipFill>
        <p:spPr>
          <a:xfrm>
            <a:off x="6060308" y="-27325"/>
            <a:ext cx="6217866" cy="6885324"/>
          </a:xfrm>
          <a:prstGeom prst="rect">
            <a:avLst/>
          </a:prstGeom>
        </p:spPr>
      </p:pic>
      <p:sp>
        <p:nvSpPr>
          <p:cNvPr id="9" name="Rectangle 8">
            <a:extLst>
              <a:ext uri="{FF2B5EF4-FFF2-40B4-BE49-F238E27FC236}">
                <a16:creationId xmlns:a16="http://schemas.microsoft.com/office/drawing/2014/main" id="{E382B239-AD00-4CEB-B138-5FD60C319627}"/>
              </a:ext>
            </a:extLst>
          </p:cNvPr>
          <p:cNvSpPr>
            <a:spLocks noGrp="1" noRot="1" noMove="1" noResize="1" noEditPoints="1" noAdjustHandles="1" noChangeArrowheads="1" noChangeShapeType="1"/>
          </p:cNvSpPr>
          <p:nvPr/>
        </p:nvSpPr>
        <p:spPr>
          <a:xfrm>
            <a:off x="469789" y="-27325"/>
            <a:ext cx="5087918" cy="5534693"/>
          </a:xfrm>
          <a:prstGeom prst="rect">
            <a:avLst/>
          </a:prstGeom>
          <a:solidFill>
            <a:srgbClr val="FCF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AU"/>
          </a:p>
        </p:txBody>
      </p:sp>
      <p:sp>
        <p:nvSpPr>
          <p:cNvPr id="2" name="Title 1">
            <a:extLst>
              <a:ext uri="{FF2B5EF4-FFF2-40B4-BE49-F238E27FC236}">
                <a16:creationId xmlns:a16="http://schemas.microsoft.com/office/drawing/2014/main" id="{11A163D0-6D36-CE2D-6E90-E6FC623B42C1}"/>
              </a:ext>
            </a:extLst>
          </p:cNvPr>
          <p:cNvSpPr>
            <a:spLocks noGrp="1" noRot="1" noMove="1" noResize="1" noEditPoints="1" noAdjustHandles="1" noChangeArrowheads="1" noChangeShapeType="1"/>
          </p:cNvSpPr>
          <p:nvPr>
            <p:ph type="ctrTitle" hasCustomPrompt="1"/>
          </p:nvPr>
        </p:nvSpPr>
        <p:spPr>
          <a:xfrm>
            <a:off x="555964" y="1464006"/>
            <a:ext cx="4888490" cy="2758584"/>
          </a:xfrm>
        </p:spPr>
        <p:txBody>
          <a:bodyPr lIns="90000" anchor="b">
            <a:normAutofit/>
          </a:bodyPr>
          <a:lstStyle>
            <a:lvl1pPr algn="l">
              <a:lnSpc>
                <a:spcPct val="90000"/>
              </a:lnSpc>
              <a:defRPr sz="3600"/>
            </a:lvl1pPr>
          </a:lstStyle>
          <a:p>
            <a:r>
              <a:rPr lang="en-US" dirty="0"/>
              <a:t>Click to edit main title style</a:t>
            </a:r>
            <a:endParaRPr lang="en-AU" dirty="0"/>
          </a:p>
        </p:txBody>
      </p:sp>
      <p:sp>
        <p:nvSpPr>
          <p:cNvPr id="3" name="Subtitle 2">
            <a:extLst>
              <a:ext uri="{FF2B5EF4-FFF2-40B4-BE49-F238E27FC236}">
                <a16:creationId xmlns:a16="http://schemas.microsoft.com/office/drawing/2014/main" id="{6F4E3400-0406-F776-D90C-9C76BD361E37}"/>
              </a:ext>
            </a:extLst>
          </p:cNvPr>
          <p:cNvSpPr>
            <a:spLocks noGrp="1" noRot="1" noMove="1" noResize="1" noEditPoints="1" noAdjustHandles="1" noChangeArrowheads="1" noChangeShapeType="1"/>
          </p:cNvSpPr>
          <p:nvPr>
            <p:ph type="subTitle" idx="1" hasCustomPrompt="1"/>
          </p:nvPr>
        </p:nvSpPr>
        <p:spPr>
          <a:xfrm>
            <a:off x="555963" y="4318127"/>
            <a:ext cx="4888491" cy="1093704"/>
          </a:xfrm>
        </p:spPr>
        <p:txBody>
          <a:bodyPr lIns="90000" anchor="b"/>
          <a:lstStyle>
            <a:lvl1pPr marL="0" indent="0" algn="l">
              <a:lnSpc>
                <a:spcPts val="2400"/>
              </a:lnSpc>
              <a:spcBef>
                <a:spcPts val="0"/>
              </a:spcBef>
              <a:buNone/>
              <a:defRPr sz="2400">
                <a:solidFill>
                  <a:srgbClr val="0602F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endParaRPr lang="en-AU" dirty="0"/>
          </a:p>
        </p:txBody>
      </p:sp>
      <p:sp>
        <p:nvSpPr>
          <p:cNvPr id="10" name="TextBox 9">
            <a:extLst>
              <a:ext uri="{FF2B5EF4-FFF2-40B4-BE49-F238E27FC236}">
                <a16:creationId xmlns:a16="http://schemas.microsoft.com/office/drawing/2014/main" id="{3C821D87-8659-E849-E457-B43B87ABA68B}"/>
              </a:ext>
            </a:extLst>
          </p:cNvPr>
          <p:cNvSpPr txBox="1">
            <a:spLocks noGrp="1" noRot="1" noMove="1" noResize="1" noEditPoints="1" noAdjustHandles="1" noChangeArrowheads="1" noChangeShapeType="1"/>
          </p:cNvSpPr>
          <p:nvPr userDrawn="1"/>
        </p:nvSpPr>
        <p:spPr>
          <a:xfrm>
            <a:off x="443327" y="6627167"/>
            <a:ext cx="51408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600" dirty="0">
                <a:solidFill>
                  <a:srgbClr val="0602FF"/>
                </a:solidFill>
                <a:latin typeface="Arial" panose="020B0604020202020204" pitchFamily="34" charset="0"/>
                <a:ea typeface="Inter" panose="02000503000000020004" pitchFamily="2" charset="0"/>
                <a:cs typeface="Arial" panose="020B0604020202020204" pitchFamily="34" charset="0"/>
              </a:rPr>
              <a:t>CRICOS Provider No. 00103D | RTO Code 4909 | TEQSA No. PRV12151 (Australian University)</a:t>
            </a:r>
          </a:p>
          <a:p>
            <a:endParaRPr lang="en-AU" dirty="0"/>
          </a:p>
        </p:txBody>
      </p:sp>
      <p:pic>
        <p:nvPicPr>
          <p:cNvPr id="4" name="Picture 3" descr="A blue text on a black background&#10;&#10;Description automatically generated">
            <a:extLst>
              <a:ext uri="{FF2B5EF4-FFF2-40B4-BE49-F238E27FC236}">
                <a16:creationId xmlns:a16="http://schemas.microsoft.com/office/drawing/2014/main" id="{ABF5E894-2546-C283-C8B2-CECDA6D4DA53}"/>
              </a:ext>
            </a:extLst>
          </p:cNvPr>
          <p:cNvPicPr>
            <a:picLocks noGrp="1" noRot="1" noChangeAspect="1" noMove="1" noResize="1" noEditPoints="1" noAdjustHandles="1" noChangeArrowheads="1" noChangeShapeType="1" noCrop="1"/>
          </p:cNvPicPr>
          <p:nvPr userDrawn="1"/>
        </p:nvPicPr>
        <p:blipFill>
          <a:blip r:embed="rId4" cstate="screen">
            <a:extLst>
              <a:ext uri="{28A0092B-C50C-407E-A947-70E740481C1C}">
                <a14:useLocalDpi xmlns:a14="http://schemas.microsoft.com/office/drawing/2010/main"/>
              </a:ext>
            </a:extLst>
          </a:blip>
          <a:stretch>
            <a:fillRect/>
          </a:stretch>
        </p:blipFill>
        <p:spPr>
          <a:xfrm>
            <a:off x="706965" y="297809"/>
            <a:ext cx="2418718" cy="640961"/>
          </a:xfrm>
          <a:prstGeom prst="rect">
            <a:avLst/>
          </a:prstGeom>
        </p:spPr>
      </p:pic>
    </p:spTree>
    <p:extLst>
      <p:ext uri="{BB962C8B-B14F-4D97-AF65-F5344CB8AC3E}">
        <p14:creationId xmlns:p14="http://schemas.microsoft.com/office/powerpoint/2010/main" val="37288952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b_Title Slide - locked image">
    <p:spTree>
      <p:nvGrpSpPr>
        <p:cNvPr id="1" name=""/>
        <p:cNvGrpSpPr/>
        <p:nvPr/>
      </p:nvGrpSpPr>
      <p:grpSpPr>
        <a:xfrm>
          <a:off x="0" y="0"/>
          <a:ext cx="0" cy="0"/>
          <a:chOff x="0" y="0"/>
          <a:chExt cx="0" cy="0"/>
        </a:xfrm>
      </p:grpSpPr>
      <p:pic>
        <p:nvPicPr>
          <p:cNvPr id="11" name="Picture 10" descr="A colorful squares with different colored lines&#10;&#10;Description automatically generated with medium confidence">
            <a:extLst>
              <a:ext uri="{FF2B5EF4-FFF2-40B4-BE49-F238E27FC236}">
                <a16:creationId xmlns:a16="http://schemas.microsoft.com/office/drawing/2014/main" id="{D6741EC2-BAFE-C2A0-B8A3-9CE40A74E0B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r="-101179"/>
          <a:stretch/>
        </p:blipFill>
        <p:spPr>
          <a:xfrm>
            <a:off x="0" y="-27324"/>
            <a:ext cx="12192000" cy="6885323"/>
          </a:xfrm>
          <a:prstGeom prst="rect">
            <a:avLst/>
          </a:prstGeom>
        </p:spPr>
      </p:pic>
      <p:sp>
        <p:nvSpPr>
          <p:cNvPr id="9" name="Rectangle 8">
            <a:extLst>
              <a:ext uri="{FF2B5EF4-FFF2-40B4-BE49-F238E27FC236}">
                <a16:creationId xmlns:a16="http://schemas.microsoft.com/office/drawing/2014/main" id="{E382B239-AD00-4CEB-B138-5FD60C319627}"/>
              </a:ext>
            </a:extLst>
          </p:cNvPr>
          <p:cNvSpPr>
            <a:spLocks noGrp="1" noRot="1" noMove="1" noResize="1" noEditPoints="1" noAdjustHandles="1" noChangeArrowheads="1" noChangeShapeType="1"/>
          </p:cNvSpPr>
          <p:nvPr/>
        </p:nvSpPr>
        <p:spPr>
          <a:xfrm>
            <a:off x="469789" y="-27325"/>
            <a:ext cx="5087918" cy="5534693"/>
          </a:xfrm>
          <a:prstGeom prst="rect">
            <a:avLst/>
          </a:prstGeom>
          <a:solidFill>
            <a:srgbClr val="FCF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AU"/>
          </a:p>
        </p:txBody>
      </p:sp>
      <p:sp>
        <p:nvSpPr>
          <p:cNvPr id="2" name="Title 1">
            <a:extLst>
              <a:ext uri="{FF2B5EF4-FFF2-40B4-BE49-F238E27FC236}">
                <a16:creationId xmlns:a16="http://schemas.microsoft.com/office/drawing/2014/main" id="{11A163D0-6D36-CE2D-6E90-E6FC623B42C1}"/>
              </a:ext>
            </a:extLst>
          </p:cNvPr>
          <p:cNvSpPr>
            <a:spLocks noGrp="1" noRot="1" noMove="1" noResize="1" noEditPoints="1" noAdjustHandles="1" noChangeArrowheads="1" noChangeShapeType="1"/>
          </p:cNvSpPr>
          <p:nvPr>
            <p:ph type="ctrTitle" hasCustomPrompt="1"/>
          </p:nvPr>
        </p:nvSpPr>
        <p:spPr>
          <a:xfrm>
            <a:off x="555964" y="1464006"/>
            <a:ext cx="4888490" cy="2758584"/>
          </a:xfrm>
        </p:spPr>
        <p:txBody>
          <a:bodyPr lIns="90000" anchor="b">
            <a:normAutofit/>
          </a:bodyPr>
          <a:lstStyle>
            <a:lvl1pPr algn="l">
              <a:lnSpc>
                <a:spcPct val="90000"/>
              </a:lnSpc>
              <a:defRPr sz="3600"/>
            </a:lvl1pPr>
          </a:lstStyle>
          <a:p>
            <a:r>
              <a:rPr lang="en-US" dirty="0"/>
              <a:t>Click to edit main title style</a:t>
            </a:r>
            <a:endParaRPr lang="en-AU" dirty="0"/>
          </a:p>
        </p:txBody>
      </p:sp>
      <p:sp>
        <p:nvSpPr>
          <p:cNvPr id="3" name="Subtitle 2">
            <a:extLst>
              <a:ext uri="{FF2B5EF4-FFF2-40B4-BE49-F238E27FC236}">
                <a16:creationId xmlns:a16="http://schemas.microsoft.com/office/drawing/2014/main" id="{6F4E3400-0406-F776-D90C-9C76BD361E37}"/>
              </a:ext>
            </a:extLst>
          </p:cNvPr>
          <p:cNvSpPr>
            <a:spLocks noGrp="1" noRot="1" noMove="1" noResize="1" noEditPoints="1" noAdjustHandles="1" noChangeArrowheads="1" noChangeShapeType="1"/>
          </p:cNvSpPr>
          <p:nvPr>
            <p:ph type="subTitle" idx="1" hasCustomPrompt="1"/>
          </p:nvPr>
        </p:nvSpPr>
        <p:spPr>
          <a:xfrm>
            <a:off x="555963" y="4318127"/>
            <a:ext cx="4888491" cy="1093704"/>
          </a:xfrm>
        </p:spPr>
        <p:txBody>
          <a:bodyPr lIns="90000" anchor="b"/>
          <a:lstStyle>
            <a:lvl1pPr marL="0" indent="0" algn="l">
              <a:lnSpc>
                <a:spcPts val="2400"/>
              </a:lnSpc>
              <a:spcBef>
                <a:spcPts val="0"/>
              </a:spcBef>
              <a:buNone/>
              <a:defRPr sz="2400">
                <a:solidFill>
                  <a:srgbClr val="0602F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endParaRPr lang="en-AU" dirty="0"/>
          </a:p>
        </p:txBody>
      </p:sp>
      <p:sp>
        <p:nvSpPr>
          <p:cNvPr id="10" name="TextBox 9">
            <a:extLst>
              <a:ext uri="{FF2B5EF4-FFF2-40B4-BE49-F238E27FC236}">
                <a16:creationId xmlns:a16="http://schemas.microsoft.com/office/drawing/2014/main" id="{3C821D87-8659-E849-E457-B43B87ABA68B}"/>
              </a:ext>
            </a:extLst>
          </p:cNvPr>
          <p:cNvSpPr txBox="1">
            <a:spLocks noGrp="1" noRot="1" noMove="1" noResize="1" noEditPoints="1" noAdjustHandles="1" noChangeArrowheads="1" noChangeShapeType="1"/>
          </p:cNvSpPr>
          <p:nvPr userDrawn="1"/>
        </p:nvSpPr>
        <p:spPr>
          <a:xfrm>
            <a:off x="443327" y="6627167"/>
            <a:ext cx="51408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600" dirty="0">
                <a:solidFill>
                  <a:srgbClr val="0602FF"/>
                </a:solidFill>
                <a:latin typeface="Arial" panose="020B0604020202020204" pitchFamily="34" charset="0"/>
                <a:ea typeface="Inter" panose="02000503000000020004" pitchFamily="2" charset="0"/>
                <a:cs typeface="Arial" panose="020B0604020202020204" pitchFamily="34" charset="0"/>
              </a:rPr>
              <a:t>CRICOS Provider No. 00103D | RTO Code 4909 | TEQSA No. PRV12151 (Australian University)</a:t>
            </a:r>
          </a:p>
          <a:p>
            <a:endParaRPr lang="en-AU" dirty="0"/>
          </a:p>
        </p:txBody>
      </p:sp>
      <p:pic>
        <p:nvPicPr>
          <p:cNvPr id="13" name="Picture 12">
            <a:extLst>
              <a:ext uri="{FF2B5EF4-FFF2-40B4-BE49-F238E27FC236}">
                <a16:creationId xmlns:a16="http://schemas.microsoft.com/office/drawing/2014/main" id="{6F666BEC-6949-1506-F7BE-964331E25636}"/>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rcRect/>
          <a:stretch/>
        </p:blipFill>
        <p:spPr>
          <a:xfrm>
            <a:off x="6060308" y="-27325"/>
            <a:ext cx="6217866" cy="6885324"/>
          </a:xfrm>
          <a:prstGeom prst="rect">
            <a:avLst/>
          </a:prstGeom>
        </p:spPr>
      </p:pic>
      <p:pic>
        <p:nvPicPr>
          <p:cNvPr id="4" name="Picture 3" descr="A blue text on a black background&#10;&#10;Description automatically generated">
            <a:extLst>
              <a:ext uri="{FF2B5EF4-FFF2-40B4-BE49-F238E27FC236}">
                <a16:creationId xmlns:a16="http://schemas.microsoft.com/office/drawing/2014/main" id="{6A1D866B-E919-8EF5-12DE-7AFB1266DA17}"/>
              </a:ext>
            </a:extLst>
          </p:cNvPr>
          <p:cNvPicPr>
            <a:picLocks noGrp="1" noRot="1" noChangeAspect="1" noMove="1" noResize="1" noEditPoints="1" noAdjustHandles="1" noChangeArrowheads="1" noChangeShapeType="1" noCrop="1"/>
          </p:cNvPicPr>
          <p:nvPr userDrawn="1"/>
        </p:nvPicPr>
        <p:blipFill>
          <a:blip r:embed="rId4" cstate="screen">
            <a:extLst>
              <a:ext uri="{28A0092B-C50C-407E-A947-70E740481C1C}">
                <a14:useLocalDpi xmlns:a14="http://schemas.microsoft.com/office/drawing/2010/main"/>
              </a:ext>
            </a:extLst>
          </a:blip>
          <a:stretch>
            <a:fillRect/>
          </a:stretch>
        </p:blipFill>
        <p:spPr>
          <a:xfrm>
            <a:off x="706965" y="297809"/>
            <a:ext cx="2418718" cy="640961"/>
          </a:xfrm>
          <a:prstGeom prst="rect">
            <a:avLst/>
          </a:prstGeom>
        </p:spPr>
      </p:pic>
    </p:spTree>
    <p:extLst>
      <p:ext uri="{BB962C8B-B14F-4D97-AF65-F5344CB8AC3E}">
        <p14:creationId xmlns:p14="http://schemas.microsoft.com/office/powerpoint/2010/main" val="25631808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2c_Title Slide - locked image">
    <p:spTree>
      <p:nvGrpSpPr>
        <p:cNvPr id="1" name=""/>
        <p:cNvGrpSpPr/>
        <p:nvPr/>
      </p:nvGrpSpPr>
      <p:grpSpPr>
        <a:xfrm>
          <a:off x="0" y="0"/>
          <a:ext cx="0" cy="0"/>
          <a:chOff x="0" y="0"/>
          <a:chExt cx="0" cy="0"/>
        </a:xfrm>
      </p:grpSpPr>
      <p:pic>
        <p:nvPicPr>
          <p:cNvPr id="11" name="Picture 10" descr="A colorful squares with different colored lines&#10;&#10;Description automatically generated with medium confidence">
            <a:extLst>
              <a:ext uri="{FF2B5EF4-FFF2-40B4-BE49-F238E27FC236}">
                <a16:creationId xmlns:a16="http://schemas.microsoft.com/office/drawing/2014/main" id="{D6741EC2-BAFE-C2A0-B8A3-9CE40A74E0B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27324"/>
            <a:ext cx="12192000" cy="6885323"/>
          </a:xfrm>
          <a:prstGeom prst="rect">
            <a:avLst/>
          </a:prstGeom>
        </p:spPr>
      </p:pic>
      <p:pic>
        <p:nvPicPr>
          <p:cNvPr id="15" name="Picture 14">
            <a:extLst>
              <a:ext uri="{FF2B5EF4-FFF2-40B4-BE49-F238E27FC236}">
                <a16:creationId xmlns:a16="http://schemas.microsoft.com/office/drawing/2014/main" id="{B26F1E63-8D00-D420-F47E-4D27522DF798}"/>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6060308" y="-27325"/>
            <a:ext cx="6217866" cy="6885324"/>
          </a:xfrm>
          <a:prstGeom prst="rect">
            <a:avLst/>
          </a:prstGeom>
        </p:spPr>
      </p:pic>
      <p:sp>
        <p:nvSpPr>
          <p:cNvPr id="9" name="Rectangle 8">
            <a:extLst>
              <a:ext uri="{FF2B5EF4-FFF2-40B4-BE49-F238E27FC236}">
                <a16:creationId xmlns:a16="http://schemas.microsoft.com/office/drawing/2014/main" id="{E382B239-AD00-4CEB-B138-5FD60C319627}"/>
              </a:ext>
            </a:extLst>
          </p:cNvPr>
          <p:cNvSpPr>
            <a:spLocks noGrp="1" noRot="1" noMove="1" noResize="1" noEditPoints="1" noAdjustHandles="1" noChangeArrowheads="1" noChangeShapeType="1"/>
          </p:cNvSpPr>
          <p:nvPr/>
        </p:nvSpPr>
        <p:spPr>
          <a:xfrm>
            <a:off x="469789" y="-27325"/>
            <a:ext cx="5087918" cy="5534693"/>
          </a:xfrm>
          <a:prstGeom prst="rect">
            <a:avLst/>
          </a:prstGeom>
          <a:solidFill>
            <a:srgbClr val="FCF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AU"/>
          </a:p>
        </p:txBody>
      </p:sp>
      <p:sp>
        <p:nvSpPr>
          <p:cNvPr id="2" name="Title 1">
            <a:extLst>
              <a:ext uri="{FF2B5EF4-FFF2-40B4-BE49-F238E27FC236}">
                <a16:creationId xmlns:a16="http://schemas.microsoft.com/office/drawing/2014/main" id="{11A163D0-6D36-CE2D-6E90-E6FC623B42C1}"/>
              </a:ext>
            </a:extLst>
          </p:cNvPr>
          <p:cNvSpPr>
            <a:spLocks noGrp="1" noRot="1" noMove="1" noResize="1" noEditPoints="1" noAdjustHandles="1" noChangeArrowheads="1" noChangeShapeType="1"/>
          </p:cNvSpPr>
          <p:nvPr>
            <p:ph type="ctrTitle" hasCustomPrompt="1"/>
          </p:nvPr>
        </p:nvSpPr>
        <p:spPr>
          <a:xfrm>
            <a:off x="555964" y="1464006"/>
            <a:ext cx="4888490" cy="2758584"/>
          </a:xfrm>
        </p:spPr>
        <p:txBody>
          <a:bodyPr lIns="90000" anchor="b">
            <a:normAutofit/>
          </a:bodyPr>
          <a:lstStyle>
            <a:lvl1pPr algn="l">
              <a:lnSpc>
                <a:spcPct val="90000"/>
              </a:lnSpc>
              <a:defRPr sz="3600"/>
            </a:lvl1pPr>
          </a:lstStyle>
          <a:p>
            <a:r>
              <a:rPr lang="en-US" dirty="0"/>
              <a:t>Click to edit main title style</a:t>
            </a:r>
            <a:endParaRPr lang="en-AU" dirty="0"/>
          </a:p>
        </p:txBody>
      </p:sp>
      <p:sp>
        <p:nvSpPr>
          <p:cNvPr id="3" name="Subtitle 2">
            <a:extLst>
              <a:ext uri="{FF2B5EF4-FFF2-40B4-BE49-F238E27FC236}">
                <a16:creationId xmlns:a16="http://schemas.microsoft.com/office/drawing/2014/main" id="{6F4E3400-0406-F776-D90C-9C76BD361E37}"/>
              </a:ext>
            </a:extLst>
          </p:cNvPr>
          <p:cNvSpPr>
            <a:spLocks noGrp="1" noRot="1" noMove="1" noResize="1" noEditPoints="1" noAdjustHandles="1" noChangeArrowheads="1" noChangeShapeType="1"/>
          </p:cNvSpPr>
          <p:nvPr>
            <p:ph type="subTitle" idx="1" hasCustomPrompt="1"/>
          </p:nvPr>
        </p:nvSpPr>
        <p:spPr>
          <a:xfrm>
            <a:off x="555963" y="4318127"/>
            <a:ext cx="4888491" cy="1093704"/>
          </a:xfrm>
        </p:spPr>
        <p:txBody>
          <a:bodyPr lIns="90000" anchor="b"/>
          <a:lstStyle>
            <a:lvl1pPr marL="0" indent="0" algn="l">
              <a:lnSpc>
                <a:spcPts val="2400"/>
              </a:lnSpc>
              <a:spcBef>
                <a:spcPts val="0"/>
              </a:spcBef>
              <a:buNone/>
              <a:defRPr sz="2400">
                <a:solidFill>
                  <a:srgbClr val="0602FF"/>
                </a:solidFill>
                <a:latin typeface="+mn-lt"/>
                <a:cs typeface="Sora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endParaRPr lang="en-AU" dirty="0"/>
          </a:p>
        </p:txBody>
      </p:sp>
      <p:sp>
        <p:nvSpPr>
          <p:cNvPr id="10" name="TextBox 9">
            <a:extLst>
              <a:ext uri="{FF2B5EF4-FFF2-40B4-BE49-F238E27FC236}">
                <a16:creationId xmlns:a16="http://schemas.microsoft.com/office/drawing/2014/main" id="{3C821D87-8659-E849-E457-B43B87ABA68B}"/>
              </a:ext>
            </a:extLst>
          </p:cNvPr>
          <p:cNvSpPr txBox="1">
            <a:spLocks noGrp="1" noRot="1" noMove="1" noResize="1" noEditPoints="1" noAdjustHandles="1" noChangeArrowheads="1" noChangeShapeType="1"/>
          </p:cNvSpPr>
          <p:nvPr userDrawn="1"/>
        </p:nvSpPr>
        <p:spPr>
          <a:xfrm>
            <a:off x="443327" y="6627167"/>
            <a:ext cx="51408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600" dirty="0">
                <a:solidFill>
                  <a:srgbClr val="0602FF"/>
                </a:solidFill>
                <a:latin typeface="Inter" panose="02000503000000020004" pitchFamily="2" charset="0"/>
                <a:ea typeface="Inter" panose="02000503000000020004" pitchFamily="2" charset="0"/>
              </a:rPr>
              <a:t>CRICOS Provider No. 00103D | RTO Code 4909 | TEQSA No. PRV12151 (Australian University)</a:t>
            </a:r>
          </a:p>
          <a:p>
            <a:endParaRPr lang="en-AU" dirty="0"/>
          </a:p>
        </p:txBody>
      </p:sp>
      <p:pic>
        <p:nvPicPr>
          <p:cNvPr id="4" name="Picture 3" descr="A blue text on a black background&#10;&#10;Description automatically generated">
            <a:extLst>
              <a:ext uri="{FF2B5EF4-FFF2-40B4-BE49-F238E27FC236}">
                <a16:creationId xmlns:a16="http://schemas.microsoft.com/office/drawing/2014/main" id="{1C34B741-E8BC-7161-AC1A-AF5BA3A2D2B3}"/>
              </a:ext>
            </a:extLst>
          </p:cNvPr>
          <p:cNvPicPr>
            <a:picLocks noGrp="1" noRot="1" noChangeAspect="1" noMove="1" noResize="1" noEditPoints="1" noAdjustHandles="1" noChangeArrowheads="1" noChangeShapeType="1" noCrop="1"/>
          </p:cNvPicPr>
          <p:nvPr userDrawn="1"/>
        </p:nvPicPr>
        <p:blipFill>
          <a:blip r:embed="rId4" cstate="screen">
            <a:extLst>
              <a:ext uri="{28A0092B-C50C-407E-A947-70E740481C1C}">
                <a14:useLocalDpi xmlns:a14="http://schemas.microsoft.com/office/drawing/2010/main"/>
              </a:ext>
            </a:extLst>
          </a:blip>
          <a:stretch>
            <a:fillRect/>
          </a:stretch>
        </p:blipFill>
        <p:spPr>
          <a:xfrm>
            <a:off x="706965" y="297809"/>
            <a:ext cx="2418718" cy="640961"/>
          </a:xfrm>
          <a:prstGeom prst="rect">
            <a:avLst/>
          </a:prstGeom>
        </p:spPr>
      </p:pic>
    </p:spTree>
    <p:extLst>
      <p:ext uri="{BB962C8B-B14F-4D97-AF65-F5344CB8AC3E}">
        <p14:creationId xmlns:p14="http://schemas.microsoft.com/office/powerpoint/2010/main" val="39556028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d_Title Slide - locked image">
    <p:spTree>
      <p:nvGrpSpPr>
        <p:cNvPr id="1" name=""/>
        <p:cNvGrpSpPr/>
        <p:nvPr/>
      </p:nvGrpSpPr>
      <p:grpSpPr>
        <a:xfrm>
          <a:off x="0" y="0"/>
          <a:ext cx="0" cy="0"/>
          <a:chOff x="0" y="0"/>
          <a:chExt cx="0" cy="0"/>
        </a:xfrm>
      </p:grpSpPr>
      <p:pic>
        <p:nvPicPr>
          <p:cNvPr id="11" name="Picture 10" descr="A colorful squares with different colored lines&#10;&#10;Description automatically generated with medium confidence">
            <a:extLst>
              <a:ext uri="{FF2B5EF4-FFF2-40B4-BE49-F238E27FC236}">
                <a16:creationId xmlns:a16="http://schemas.microsoft.com/office/drawing/2014/main" id="{D6741EC2-BAFE-C2A0-B8A3-9CE40A74E0B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r="-101179"/>
          <a:stretch/>
        </p:blipFill>
        <p:spPr>
          <a:xfrm>
            <a:off x="0" y="-27324"/>
            <a:ext cx="12192000" cy="6885323"/>
          </a:xfrm>
          <a:prstGeom prst="rect">
            <a:avLst/>
          </a:prstGeom>
        </p:spPr>
      </p:pic>
      <p:sp>
        <p:nvSpPr>
          <p:cNvPr id="9" name="Rectangle 8">
            <a:extLst>
              <a:ext uri="{FF2B5EF4-FFF2-40B4-BE49-F238E27FC236}">
                <a16:creationId xmlns:a16="http://schemas.microsoft.com/office/drawing/2014/main" id="{E382B239-AD00-4CEB-B138-5FD60C319627}"/>
              </a:ext>
            </a:extLst>
          </p:cNvPr>
          <p:cNvSpPr>
            <a:spLocks noGrp="1" noRot="1" noMove="1" noResize="1" noEditPoints="1" noAdjustHandles="1" noChangeArrowheads="1" noChangeShapeType="1"/>
          </p:cNvSpPr>
          <p:nvPr/>
        </p:nvSpPr>
        <p:spPr>
          <a:xfrm>
            <a:off x="469789" y="-27325"/>
            <a:ext cx="5087918" cy="5534693"/>
          </a:xfrm>
          <a:prstGeom prst="rect">
            <a:avLst/>
          </a:prstGeom>
          <a:solidFill>
            <a:srgbClr val="FCF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AU"/>
          </a:p>
        </p:txBody>
      </p:sp>
      <p:sp>
        <p:nvSpPr>
          <p:cNvPr id="2" name="Title 1">
            <a:extLst>
              <a:ext uri="{FF2B5EF4-FFF2-40B4-BE49-F238E27FC236}">
                <a16:creationId xmlns:a16="http://schemas.microsoft.com/office/drawing/2014/main" id="{11A163D0-6D36-CE2D-6E90-E6FC623B42C1}"/>
              </a:ext>
            </a:extLst>
          </p:cNvPr>
          <p:cNvSpPr>
            <a:spLocks noGrp="1" noRot="1" noMove="1" noResize="1" noEditPoints="1" noAdjustHandles="1" noChangeArrowheads="1" noChangeShapeType="1"/>
          </p:cNvSpPr>
          <p:nvPr>
            <p:ph type="ctrTitle" hasCustomPrompt="1"/>
          </p:nvPr>
        </p:nvSpPr>
        <p:spPr>
          <a:xfrm>
            <a:off x="555964" y="1464006"/>
            <a:ext cx="4888490" cy="2758584"/>
          </a:xfrm>
        </p:spPr>
        <p:txBody>
          <a:bodyPr lIns="90000" anchor="b">
            <a:normAutofit/>
          </a:bodyPr>
          <a:lstStyle>
            <a:lvl1pPr algn="l">
              <a:lnSpc>
                <a:spcPct val="90000"/>
              </a:lnSpc>
              <a:defRPr sz="3600"/>
            </a:lvl1pPr>
          </a:lstStyle>
          <a:p>
            <a:r>
              <a:rPr lang="en-US" dirty="0"/>
              <a:t>Click to edit main title style</a:t>
            </a:r>
            <a:endParaRPr lang="en-AU" dirty="0"/>
          </a:p>
        </p:txBody>
      </p:sp>
      <p:sp>
        <p:nvSpPr>
          <p:cNvPr id="3" name="Subtitle 2">
            <a:extLst>
              <a:ext uri="{FF2B5EF4-FFF2-40B4-BE49-F238E27FC236}">
                <a16:creationId xmlns:a16="http://schemas.microsoft.com/office/drawing/2014/main" id="{6F4E3400-0406-F776-D90C-9C76BD361E37}"/>
              </a:ext>
            </a:extLst>
          </p:cNvPr>
          <p:cNvSpPr>
            <a:spLocks noGrp="1" noRot="1" noMove="1" noResize="1" noEditPoints="1" noAdjustHandles="1" noChangeArrowheads="1" noChangeShapeType="1"/>
          </p:cNvSpPr>
          <p:nvPr>
            <p:ph type="subTitle" idx="1" hasCustomPrompt="1"/>
          </p:nvPr>
        </p:nvSpPr>
        <p:spPr>
          <a:xfrm>
            <a:off x="555963" y="4318127"/>
            <a:ext cx="4888491" cy="1093704"/>
          </a:xfrm>
        </p:spPr>
        <p:txBody>
          <a:bodyPr lIns="90000" anchor="b"/>
          <a:lstStyle>
            <a:lvl1pPr marL="0" indent="0" algn="l">
              <a:lnSpc>
                <a:spcPts val="2400"/>
              </a:lnSpc>
              <a:spcBef>
                <a:spcPts val="0"/>
              </a:spcBef>
              <a:buNone/>
              <a:defRPr sz="2400" baseline="0">
                <a:solidFill>
                  <a:srgbClr val="0602F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endParaRPr lang="en-AU" dirty="0"/>
          </a:p>
        </p:txBody>
      </p:sp>
      <p:sp>
        <p:nvSpPr>
          <p:cNvPr id="10" name="TextBox 9">
            <a:extLst>
              <a:ext uri="{FF2B5EF4-FFF2-40B4-BE49-F238E27FC236}">
                <a16:creationId xmlns:a16="http://schemas.microsoft.com/office/drawing/2014/main" id="{3C821D87-8659-E849-E457-B43B87ABA68B}"/>
              </a:ext>
            </a:extLst>
          </p:cNvPr>
          <p:cNvSpPr txBox="1">
            <a:spLocks noGrp="1" noRot="1" noMove="1" noResize="1" noEditPoints="1" noAdjustHandles="1" noChangeArrowheads="1" noChangeShapeType="1"/>
          </p:cNvSpPr>
          <p:nvPr userDrawn="1"/>
        </p:nvSpPr>
        <p:spPr>
          <a:xfrm>
            <a:off x="443327" y="6627167"/>
            <a:ext cx="51408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600" dirty="0">
                <a:solidFill>
                  <a:srgbClr val="0602FF"/>
                </a:solidFill>
                <a:latin typeface="Arial" panose="020B0604020202020204" pitchFamily="34" charset="0"/>
                <a:ea typeface="Inter" panose="02000503000000020004" pitchFamily="2" charset="0"/>
                <a:cs typeface="Arial" panose="020B0604020202020204" pitchFamily="34" charset="0"/>
              </a:rPr>
              <a:t>CRICOS Provider No. 00103D | RTO Code 4909 | TEQSA No. PRV12151 (Australian University)</a:t>
            </a:r>
          </a:p>
          <a:p>
            <a:endParaRPr lang="en-AU" dirty="0"/>
          </a:p>
        </p:txBody>
      </p:sp>
      <p:pic>
        <p:nvPicPr>
          <p:cNvPr id="13" name="Picture 12">
            <a:extLst>
              <a:ext uri="{FF2B5EF4-FFF2-40B4-BE49-F238E27FC236}">
                <a16:creationId xmlns:a16="http://schemas.microsoft.com/office/drawing/2014/main" id="{6F666BEC-6949-1506-F7BE-964331E25636}"/>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rcRect/>
          <a:stretch/>
        </p:blipFill>
        <p:spPr>
          <a:xfrm>
            <a:off x="6060308" y="-27325"/>
            <a:ext cx="6217866" cy="6885324"/>
          </a:xfrm>
          <a:prstGeom prst="rect">
            <a:avLst/>
          </a:prstGeom>
        </p:spPr>
      </p:pic>
      <p:pic>
        <p:nvPicPr>
          <p:cNvPr id="4" name="Picture 3" descr="A blue text on a black background&#10;&#10;Description automatically generated">
            <a:extLst>
              <a:ext uri="{FF2B5EF4-FFF2-40B4-BE49-F238E27FC236}">
                <a16:creationId xmlns:a16="http://schemas.microsoft.com/office/drawing/2014/main" id="{EFFB2716-15F0-9D7A-D006-59EF89B76F1B}"/>
              </a:ext>
            </a:extLst>
          </p:cNvPr>
          <p:cNvPicPr>
            <a:picLocks noGrp="1" noRot="1" noChangeAspect="1" noMove="1" noResize="1" noEditPoints="1" noAdjustHandles="1" noChangeArrowheads="1" noChangeShapeType="1" noCrop="1"/>
          </p:cNvPicPr>
          <p:nvPr userDrawn="1"/>
        </p:nvPicPr>
        <p:blipFill>
          <a:blip r:embed="rId4" cstate="screen">
            <a:extLst>
              <a:ext uri="{28A0092B-C50C-407E-A947-70E740481C1C}">
                <a14:useLocalDpi xmlns:a14="http://schemas.microsoft.com/office/drawing/2010/main"/>
              </a:ext>
            </a:extLst>
          </a:blip>
          <a:stretch>
            <a:fillRect/>
          </a:stretch>
        </p:blipFill>
        <p:spPr>
          <a:xfrm>
            <a:off x="706965" y="297809"/>
            <a:ext cx="2418718" cy="640961"/>
          </a:xfrm>
          <a:prstGeom prst="rect">
            <a:avLst/>
          </a:prstGeom>
        </p:spPr>
      </p:pic>
    </p:spTree>
    <p:extLst>
      <p:ext uri="{BB962C8B-B14F-4D97-AF65-F5344CB8AC3E}">
        <p14:creationId xmlns:p14="http://schemas.microsoft.com/office/powerpoint/2010/main" val="10207593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a_Title Slide - editable half image">
    <p:spTree>
      <p:nvGrpSpPr>
        <p:cNvPr id="1" name=""/>
        <p:cNvGrpSpPr/>
        <p:nvPr/>
      </p:nvGrpSpPr>
      <p:grpSpPr>
        <a:xfrm>
          <a:off x="0" y="0"/>
          <a:ext cx="0" cy="0"/>
          <a:chOff x="0" y="0"/>
          <a:chExt cx="0" cy="0"/>
        </a:xfrm>
      </p:grpSpPr>
      <p:pic>
        <p:nvPicPr>
          <p:cNvPr id="16" name="Picture 15" descr="A colorful squares with different colored lines&#10;&#10;Description automatically generated with medium confidence">
            <a:extLst>
              <a:ext uri="{FF2B5EF4-FFF2-40B4-BE49-F238E27FC236}">
                <a16:creationId xmlns:a16="http://schemas.microsoft.com/office/drawing/2014/main" id="{B247E561-D13F-119F-B9CB-B01E2D770776}"/>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0" y="-27324"/>
            <a:ext cx="6053958" cy="6885323"/>
          </a:xfrm>
          <a:prstGeom prst="rect">
            <a:avLst/>
          </a:prstGeom>
        </p:spPr>
      </p:pic>
      <p:sp>
        <p:nvSpPr>
          <p:cNvPr id="9" name="Rectangle 8">
            <a:extLst>
              <a:ext uri="{FF2B5EF4-FFF2-40B4-BE49-F238E27FC236}">
                <a16:creationId xmlns:a16="http://schemas.microsoft.com/office/drawing/2014/main" id="{E382B239-AD00-4CEB-B138-5FD60C319627}"/>
              </a:ext>
            </a:extLst>
          </p:cNvPr>
          <p:cNvSpPr>
            <a:spLocks noGrp="1" noRot="1" noMove="1" noResize="1" noEditPoints="1" noAdjustHandles="1" noChangeArrowheads="1" noChangeShapeType="1"/>
          </p:cNvSpPr>
          <p:nvPr userDrawn="1"/>
        </p:nvSpPr>
        <p:spPr>
          <a:xfrm>
            <a:off x="469789" y="-27325"/>
            <a:ext cx="5087918" cy="5534693"/>
          </a:xfrm>
          <a:prstGeom prst="rect">
            <a:avLst/>
          </a:prstGeom>
          <a:solidFill>
            <a:srgbClr val="FCF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AU"/>
          </a:p>
        </p:txBody>
      </p:sp>
      <p:sp>
        <p:nvSpPr>
          <p:cNvPr id="2" name="Title 1">
            <a:extLst>
              <a:ext uri="{FF2B5EF4-FFF2-40B4-BE49-F238E27FC236}">
                <a16:creationId xmlns:a16="http://schemas.microsoft.com/office/drawing/2014/main" id="{11A163D0-6D36-CE2D-6E90-E6FC623B42C1}"/>
              </a:ext>
            </a:extLst>
          </p:cNvPr>
          <p:cNvSpPr>
            <a:spLocks noGrp="1" noRot="1" noMove="1" noResize="1" noEditPoints="1" noAdjustHandles="1" noChangeArrowheads="1" noChangeShapeType="1"/>
          </p:cNvSpPr>
          <p:nvPr>
            <p:ph type="ctrTitle" hasCustomPrompt="1"/>
          </p:nvPr>
        </p:nvSpPr>
        <p:spPr>
          <a:xfrm>
            <a:off x="555964" y="1464006"/>
            <a:ext cx="4888490" cy="2758584"/>
          </a:xfrm>
        </p:spPr>
        <p:txBody>
          <a:bodyPr lIns="90000" anchor="b">
            <a:normAutofit/>
          </a:bodyPr>
          <a:lstStyle>
            <a:lvl1pPr algn="l">
              <a:lnSpc>
                <a:spcPct val="90000"/>
              </a:lnSpc>
              <a:defRPr sz="3600"/>
            </a:lvl1pPr>
          </a:lstStyle>
          <a:p>
            <a:r>
              <a:rPr lang="en-US" dirty="0"/>
              <a:t>Click to edit main title style</a:t>
            </a:r>
            <a:endParaRPr lang="en-AU" dirty="0"/>
          </a:p>
        </p:txBody>
      </p:sp>
      <p:sp>
        <p:nvSpPr>
          <p:cNvPr id="3" name="Subtitle 2">
            <a:extLst>
              <a:ext uri="{FF2B5EF4-FFF2-40B4-BE49-F238E27FC236}">
                <a16:creationId xmlns:a16="http://schemas.microsoft.com/office/drawing/2014/main" id="{6F4E3400-0406-F776-D90C-9C76BD361E37}"/>
              </a:ext>
            </a:extLst>
          </p:cNvPr>
          <p:cNvSpPr>
            <a:spLocks noGrp="1" noRot="1" noMove="1" noResize="1" noEditPoints="1" noAdjustHandles="1" noChangeArrowheads="1" noChangeShapeType="1"/>
          </p:cNvSpPr>
          <p:nvPr>
            <p:ph type="subTitle" idx="1" hasCustomPrompt="1"/>
          </p:nvPr>
        </p:nvSpPr>
        <p:spPr>
          <a:xfrm>
            <a:off x="555963" y="4318127"/>
            <a:ext cx="4888491" cy="1093704"/>
          </a:xfrm>
        </p:spPr>
        <p:txBody>
          <a:bodyPr lIns="90000" anchor="b"/>
          <a:lstStyle>
            <a:lvl1pPr marL="0" indent="0" algn="l">
              <a:lnSpc>
                <a:spcPts val="2400"/>
              </a:lnSpc>
              <a:spcBef>
                <a:spcPts val="0"/>
              </a:spcBef>
              <a:buNone/>
              <a:defRPr sz="2400">
                <a:solidFill>
                  <a:srgbClr val="0602F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endParaRPr lang="en-AU" dirty="0"/>
          </a:p>
        </p:txBody>
      </p:sp>
      <p:sp>
        <p:nvSpPr>
          <p:cNvPr id="10" name="TextBox 9">
            <a:extLst>
              <a:ext uri="{FF2B5EF4-FFF2-40B4-BE49-F238E27FC236}">
                <a16:creationId xmlns:a16="http://schemas.microsoft.com/office/drawing/2014/main" id="{AB136720-49CB-C4B3-9680-E31F13F0BA45}"/>
              </a:ext>
            </a:extLst>
          </p:cNvPr>
          <p:cNvSpPr txBox="1">
            <a:spLocks noGrp="1" noRot="1" noMove="1" noResize="1" noEditPoints="1" noAdjustHandles="1" noChangeArrowheads="1" noChangeShapeType="1"/>
          </p:cNvSpPr>
          <p:nvPr userDrawn="1"/>
        </p:nvSpPr>
        <p:spPr>
          <a:xfrm>
            <a:off x="443327" y="6627167"/>
            <a:ext cx="51408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600" dirty="0">
                <a:solidFill>
                  <a:srgbClr val="0602FF"/>
                </a:solidFill>
                <a:latin typeface="Arial" panose="020B0604020202020204" pitchFamily="34" charset="0"/>
                <a:ea typeface="Inter" panose="02000503000000020004" pitchFamily="2" charset="0"/>
                <a:cs typeface="Arial" panose="020B0604020202020204" pitchFamily="34" charset="0"/>
              </a:rPr>
              <a:t>CRICOS Provider No. 00103D | RTO Code 4909 | TEQSA No. PRV12151 (Australian University)</a:t>
            </a:r>
          </a:p>
          <a:p>
            <a:endParaRPr lang="en-AU" dirty="0"/>
          </a:p>
        </p:txBody>
      </p:sp>
      <p:sp>
        <p:nvSpPr>
          <p:cNvPr id="17" name="Picture Placeholder 6">
            <a:extLst>
              <a:ext uri="{FF2B5EF4-FFF2-40B4-BE49-F238E27FC236}">
                <a16:creationId xmlns:a16="http://schemas.microsoft.com/office/drawing/2014/main" id="{AE2F5901-6552-2D46-E76D-E457A1160245}"/>
              </a:ext>
            </a:extLst>
          </p:cNvPr>
          <p:cNvSpPr>
            <a:spLocks noGrp="1"/>
          </p:cNvSpPr>
          <p:nvPr>
            <p:ph type="pic" sz="quarter" idx="12"/>
          </p:nvPr>
        </p:nvSpPr>
        <p:spPr>
          <a:xfrm>
            <a:off x="6053958" y="0"/>
            <a:ext cx="6138042" cy="6858000"/>
          </a:xfrm>
        </p:spPr>
        <p:txBody>
          <a:bodyPr/>
          <a:lstStyle>
            <a:lvl1pPr marL="0" indent="0" algn="ctr">
              <a:buNone/>
              <a:defRPr>
                <a:solidFill>
                  <a:srgbClr val="FF33CC"/>
                </a:solidFill>
              </a:defRPr>
            </a:lvl1pPr>
          </a:lstStyle>
          <a:p>
            <a:r>
              <a:rPr lang="en-US"/>
              <a:t>Click icon to add picture</a:t>
            </a:r>
            <a:endParaRPr lang="en-AU" dirty="0"/>
          </a:p>
        </p:txBody>
      </p:sp>
      <p:pic>
        <p:nvPicPr>
          <p:cNvPr id="6" name="Picture 5" descr="A blue text on a black background&#10;&#10;Description automatically generated">
            <a:extLst>
              <a:ext uri="{FF2B5EF4-FFF2-40B4-BE49-F238E27FC236}">
                <a16:creationId xmlns:a16="http://schemas.microsoft.com/office/drawing/2014/main" id="{7CC5C7CC-249B-E122-79D1-8BA831FE763B}"/>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706965" y="297809"/>
            <a:ext cx="2418718" cy="640961"/>
          </a:xfrm>
          <a:prstGeom prst="rect">
            <a:avLst/>
          </a:prstGeom>
        </p:spPr>
      </p:pic>
    </p:spTree>
    <p:extLst>
      <p:ext uri="{BB962C8B-B14F-4D97-AF65-F5344CB8AC3E}">
        <p14:creationId xmlns:p14="http://schemas.microsoft.com/office/powerpoint/2010/main" val="1348969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cknowlegement of Country">
    <p:spTree>
      <p:nvGrpSpPr>
        <p:cNvPr id="1" name=""/>
        <p:cNvGrpSpPr/>
        <p:nvPr/>
      </p:nvGrpSpPr>
      <p:grpSpPr>
        <a:xfrm>
          <a:off x="0" y="0"/>
          <a:ext cx="0" cy="0"/>
          <a:chOff x="0" y="0"/>
          <a:chExt cx="0" cy="0"/>
        </a:xfrm>
      </p:grpSpPr>
      <p:pic>
        <p:nvPicPr>
          <p:cNvPr id="21" name="Picture 20" descr="A colorful pattern with circles and lines&#10;&#10;Description automatically generated">
            <a:extLst>
              <a:ext uri="{FF2B5EF4-FFF2-40B4-BE49-F238E27FC236}">
                <a16:creationId xmlns:a16="http://schemas.microsoft.com/office/drawing/2014/main" id="{FEC67919-E797-388D-F9CA-BE15B1D85398}"/>
              </a:ext>
            </a:extLst>
          </p:cNvPr>
          <p:cNvPicPr>
            <a:picLocks noGrp="1" noRo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a:ext>
            </a:extLst>
          </a:blip>
          <a:srcRect/>
          <a:stretch/>
        </p:blipFill>
        <p:spPr>
          <a:xfrm>
            <a:off x="7010399" y="1718240"/>
            <a:ext cx="4803447" cy="4867889"/>
          </a:xfrm>
          <a:prstGeom prst="rect">
            <a:avLst/>
          </a:prstGeom>
        </p:spPr>
      </p:pic>
      <p:pic>
        <p:nvPicPr>
          <p:cNvPr id="22" name="Picture 21" descr="A blue and black logo&#10;&#10;Description automatically generated">
            <a:extLst>
              <a:ext uri="{FF2B5EF4-FFF2-40B4-BE49-F238E27FC236}">
                <a16:creationId xmlns:a16="http://schemas.microsoft.com/office/drawing/2014/main" id="{6AC5D9E0-79AB-5460-1A80-70B21E13B757}"/>
              </a:ext>
            </a:extLst>
          </p:cNvPr>
          <p:cNvPicPr>
            <a:picLocks noGrp="1" noRo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a:ext>
            </a:extLst>
          </a:blip>
          <a:srcRect l="-516"/>
          <a:stretch/>
        </p:blipFill>
        <p:spPr>
          <a:xfrm>
            <a:off x="5928927" y="3428999"/>
            <a:ext cx="5884919" cy="3157129"/>
          </a:xfrm>
          <a:prstGeom prst="rect">
            <a:avLst/>
          </a:prstGeom>
        </p:spPr>
      </p:pic>
      <p:sp>
        <p:nvSpPr>
          <p:cNvPr id="23" name="TextBox 22">
            <a:extLst>
              <a:ext uri="{FF2B5EF4-FFF2-40B4-BE49-F238E27FC236}">
                <a16:creationId xmlns:a16="http://schemas.microsoft.com/office/drawing/2014/main" id="{87BE5D1F-B51E-F494-744D-D203B13FB278}"/>
              </a:ext>
            </a:extLst>
          </p:cNvPr>
          <p:cNvSpPr txBox="1">
            <a:spLocks noGrp="1" noRot="1" noMove="1" noResize="1" noEditPoints="1" noAdjustHandles="1" noChangeArrowheads="1" noChangeShapeType="1"/>
          </p:cNvSpPr>
          <p:nvPr/>
        </p:nvSpPr>
        <p:spPr>
          <a:xfrm>
            <a:off x="307442" y="279042"/>
            <a:ext cx="10204633" cy="1149674"/>
          </a:xfrm>
          <a:prstGeom prst="rect">
            <a:avLst/>
          </a:prstGeom>
          <a:noFill/>
        </p:spPr>
        <p:txBody>
          <a:bodyPr wrap="square" rtlCol="0">
            <a:spAutoFit/>
          </a:bodyPr>
          <a:lstStyle/>
          <a:p>
            <a:pPr marL="0" indent="0" algn="l" defTabSz="914400" rtl="0" eaLnBrk="1" latinLnBrk="0" hangingPunct="1">
              <a:lnSpc>
                <a:spcPct val="85000"/>
              </a:lnSpc>
              <a:spcBef>
                <a:spcPct val="0"/>
              </a:spcBef>
              <a:buNone/>
            </a:pPr>
            <a:r>
              <a:rPr lang="en-AU" sz="4000" b="1" kern="1200" dirty="0">
                <a:solidFill>
                  <a:srgbClr val="0602FF"/>
                </a:solidFill>
                <a:latin typeface="Arial" panose="020B0604020202020204" pitchFamily="34" charset="0"/>
                <a:ea typeface="+mj-ea"/>
                <a:cs typeface="Arial" panose="020B0604020202020204" pitchFamily="34" charset="0"/>
              </a:rPr>
              <a:t>Acknowledgement </a:t>
            </a:r>
            <a:br>
              <a:rPr lang="en-AU" sz="4000" b="1" kern="1200" dirty="0">
                <a:solidFill>
                  <a:srgbClr val="0602FF"/>
                </a:solidFill>
                <a:latin typeface="Arial" panose="020B0604020202020204" pitchFamily="34" charset="0"/>
                <a:ea typeface="+mj-ea"/>
                <a:cs typeface="Arial" panose="020B0604020202020204" pitchFamily="34" charset="0"/>
              </a:rPr>
            </a:br>
            <a:r>
              <a:rPr lang="en-AU" sz="4000" b="1" kern="1200" dirty="0">
                <a:solidFill>
                  <a:srgbClr val="0602FF"/>
                </a:solidFill>
                <a:latin typeface="Arial" panose="020B0604020202020204" pitchFamily="34" charset="0"/>
                <a:ea typeface="+mj-ea"/>
                <a:cs typeface="Arial" panose="020B0604020202020204" pitchFamily="34" charset="0"/>
              </a:rPr>
              <a:t>of Country</a:t>
            </a:r>
          </a:p>
        </p:txBody>
      </p:sp>
      <p:sp>
        <p:nvSpPr>
          <p:cNvPr id="7" name="TextBox 6">
            <a:extLst>
              <a:ext uri="{FF2B5EF4-FFF2-40B4-BE49-F238E27FC236}">
                <a16:creationId xmlns:a16="http://schemas.microsoft.com/office/drawing/2014/main" id="{DB5099AD-37BD-4C04-A7C8-60254A9D3770}"/>
              </a:ext>
            </a:extLst>
          </p:cNvPr>
          <p:cNvSpPr txBox="1">
            <a:spLocks noGrp="1" noRot="1" noMove="1" noResize="1" noEditPoints="1" noAdjustHandles="1" noChangeArrowheads="1" noChangeShapeType="1"/>
          </p:cNvSpPr>
          <p:nvPr userDrawn="1"/>
        </p:nvSpPr>
        <p:spPr>
          <a:xfrm>
            <a:off x="307442" y="1676764"/>
            <a:ext cx="5160036" cy="1918474"/>
          </a:xfrm>
          <a:prstGeom prst="rect">
            <a:avLst/>
          </a:prstGeom>
          <a:noFill/>
        </p:spPr>
        <p:txBody>
          <a:bodyPr wrap="square" rtlCol="0">
            <a:spAutoFit/>
          </a:bodyPr>
          <a:lstStyle/>
          <a:p>
            <a:pPr>
              <a:lnSpc>
                <a:spcPct val="100000"/>
              </a:lnSpc>
              <a:spcAft>
                <a:spcPts val="800"/>
              </a:spcAft>
            </a:pPr>
            <a:r>
              <a:rPr lang="en-AU" sz="1400" dirty="0">
                <a:solidFill>
                  <a:schemeClr val="tx1"/>
                </a:solidFill>
                <a:effectLst/>
                <a:latin typeface="Arial" panose="020B0604020202020204" pitchFamily="34" charset="0"/>
                <a:cs typeface="Arial" panose="020B0604020202020204" pitchFamily="34" charset="0"/>
              </a:rPr>
              <a:t>Federation University Australia acknowledges the Traditional Custodians of the lands and waters where its campuses, centres and field stations are located, and we pay our respects to Elders past and present, and extend our respect to all Aboriginal and Torres Strait Islander and First Nations Peoples.</a:t>
            </a:r>
          </a:p>
          <a:p>
            <a:pPr>
              <a:spcAft>
                <a:spcPts val="800"/>
              </a:spcAft>
            </a:pPr>
            <a:r>
              <a:rPr lang="en-AU" sz="1400" b="0" i="0" dirty="0">
                <a:solidFill>
                  <a:schemeClr val="tx1"/>
                </a:solidFill>
                <a:effectLst/>
                <a:latin typeface="Arial" panose="020B0604020202020204" pitchFamily="34" charset="0"/>
                <a:ea typeface="Inter" panose="02000503000000020004" pitchFamily="2" charset="0"/>
                <a:cs typeface="Arial" panose="020B0604020202020204" pitchFamily="34" charset="0"/>
              </a:rPr>
              <a:t>The Aboriginal Traditional Custodians of the lands and waters where our campuses, centres and field stations are located include:</a:t>
            </a:r>
            <a:endParaRPr lang="en-AU" sz="1400" b="0" dirty="0">
              <a:solidFill>
                <a:schemeClr val="tx1"/>
              </a:solidFill>
              <a:latin typeface="Arial" panose="020B0604020202020204" pitchFamily="34" charset="0"/>
              <a:ea typeface="Inter" panose="02000503000000020004" pitchFamily="2" charset="0"/>
              <a:cs typeface="Arial" panose="020B0604020202020204" pitchFamily="34" charset="0"/>
            </a:endParaRPr>
          </a:p>
        </p:txBody>
      </p:sp>
      <p:grpSp>
        <p:nvGrpSpPr>
          <p:cNvPr id="8" name="Group 7">
            <a:extLst>
              <a:ext uri="{FF2B5EF4-FFF2-40B4-BE49-F238E27FC236}">
                <a16:creationId xmlns:a16="http://schemas.microsoft.com/office/drawing/2014/main" id="{7CA6D2BB-76CE-E16D-63E8-8553DDB9C43E}"/>
              </a:ext>
            </a:extLst>
          </p:cNvPr>
          <p:cNvGrpSpPr>
            <a:grpSpLocks noGrp="1" noUngrp="1" noRot="1" noMove="1" noResize="1"/>
          </p:cNvGrpSpPr>
          <p:nvPr userDrawn="1"/>
        </p:nvGrpSpPr>
        <p:grpSpPr>
          <a:xfrm>
            <a:off x="307442" y="4044850"/>
            <a:ext cx="5488423" cy="1905138"/>
            <a:chOff x="307442" y="4044850"/>
            <a:chExt cx="5488423" cy="1905138"/>
          </a:xfrm>
        </p:grpSpPr>
        <p:sp>
          <p:nvSpPr>
            <p:cNvPr id="9" name="TextBox 8">
              <a:extLst>
                <a:ext uri="{FF2B5EF4-FFF2-40B4-BE49-F238E27FC236}">
                  <a16:creationId xmlns:a16="http://schemas.microsoft.com/office/drawing/2014/main" id="{AD51FC9D-25F3-1D1A-1FEB-506185F568B0}"/>
                </a:ext>
              </a:extLst>
            </p:cNvPr>
            <p:cNvSpPr txBox="1">
              <a:spLocks noGrp="1" noRot="1" noMove="1" noResize="1" noEditPoints="1" noAdjustHandles="1" noChangeArrowheads="1" noChangeShapeType="1"/>
            </p:cNvSpPr>
            <p:nvPr userDrawn="1"/>
          </p:nvSpPr>
          <p:spPr>
            <a:xfrm>
              <a:off x="307442" y="4110729"/>
              <a:ext cx="5488423" cy="1726306"/>
            </a:xfrm>
            <a:prstGeom prst="rect">
              <a:avLst/>
            </a:prstGeom>
            <a:noFill/>
          </p:spPr>
          <p:txBody>
            <a:bodyPr wrap="square" lIns="91440" tIns="45720" rIns="91440" bIns="45720" rtlCol="0" anchor="t">
              <a:spAutoFit/>
            </a:bodyPr>
            <a:lstStyle/>
            <a:p>
              <a:pPr defTabSz="1257300">
                <a:lnSpc>
                  <a:spcPct val="150000"/>
                </a:lnSpc>
              </a:pPr>
              <a:r>
                <a:rPr lang="en-AU" sz="1200" b="1" i="0" dirty="0">
                  <a:solidFill>
                    <a:schemeClr val="bg1"/>
                  </a:solidFill>
                  <a:effectLst/>
                  <a:latin typeface="Arial" panose="020B0604020202020204" pitchFamily="34" charset="0"/>
                  <a:ea typeface="Inter" panose="02000503000000020004" pitchFamily="2" charset="0"/>
                  <a:cs typeface="Arial" panose="020B0604020202020204" pitchFamily="34" charset="0"/>
                </a:rPr>
                <a:t>Ballarat:</a:t>
              </a:r>
              <a:r>
                <a:rPr lang="en-AU" sz="1200" b="1" dirty="0">
                  <a:solidFill>
                    <a:schemeClr val="bg1"/>
                  </a:solidFill>
                  <a:latin typeface="Arial" panose="020B0604020202020204" pitchFamily="34" charset="0"/>
                  <a:ea typeface="Inter" panose="02000503000000020004" pitchFamily="2" charset="0"/>
                  <a:cs typeface="Arial" panose="020B0604020202020204" pitchFamily="34" charset="0"/>
                </a:rPr>
                <a:t> 	</a:t>
              </a:r>
              <a:r>
                <a:rPr lang="en-AU" sz="1200" b="0" i="0" kern="1200" dirty="0">
                  <a:solidFill>
                    <a:schemeClr val="bg1"/>
                  </a:solidFill>
                  <a:effectLst/>
                  <a:latin typeface="Arial" panose="020B0604020202020204" pitchFamily="34" charset="0"/>
                  <a:ea typeface="Inter" panose="02000503000000020004" pitchFamily="2" charset="0"/>
                  <a:cs typeface="Arial" panose="020B0604020202020204" pitchFamily="34" charset="0"/>
                </a:rPr>
                <a:t>Wadawurrung</a:t>
              </a:r>
            </a:p>
            <a:p>
              <a:pPr defTabSz="1257300">
                <a:lnSpc>
                  <a:spcPct val="150000"/>
                </a:lnSpc>
              </a:pPr>
              <a:r>
                <a:rPr lang="en-AU" sz="1200" b="1" i="0" dirty="0">
                  <a:solidFill>
                    <a:schemeClr val="bg1"/>
                  </a:solidFill>
                  <a:effectLst/>
                  <a:latin typeface="Arial" panose="020B0604020202020204" pitchFamily="34" charset="0"/>
                  <a:ea typeface="Inter" panose="02000503000000020004" pitchFamily="2" charset="0"/>
                  <a:cs typeface="Arial" panose="020B0604020202020204" pitchFamily="34" charset="0"/>
                </a:rPr>
                <a:t>Berwick:</a:t>
              </a:r>
              <a:r>
                <a:rPr lang="en-AU" sz="1200" b="1" dirty="0">
                  <a:solidFill>
                    <a:schemeClr val="bg1"/>
                  </a:solidFill>
                  <a:latin typeface="Arial" panose="020B0604020202020204" pitchFamily="34" charset="0"/>
                  <a:ea typeface="Inter" panose="02000503000000020004" pitchFamily="2" charset="0"/>
                  <a:cs typeface="Arial" panose="020B0604020202020204" pitchFamily="34" charset="0"/>
                </a:rPr>
                <a:t> 	</a:t>
              </a:r>
              <a:r>
                <a:rPr lang="en-AU" sz="1200" b="0" i="0" kern="1200" dirty="0">
                  <a:solidFill>
                    <a:schemeClr val="bg1"/>
                  </a:solidFill>
                  <a:effectLst/>
                  <a:latin typeface="Arial" panose="020B0604020202020204" pitchFamily="34" charset="0"/>
                  <a:ea typeface="Inter" panose="02000503000000020004" pitchFamily="2" charset="0"/>
                  <a:cs typeface="Arial" panose="020B0604020202020204" pitchFamily="34" charset="0"/>
                </a:rPr>
                <a:t>Boon Wurrung</a:t>
              </a:r>
            </a:p>
            <a:p>
              <a:pPr defTabSz="1257300">
                <a:lnSpc>
                  <a:spcPct val="150000"/>
                </a:lnSpc>
              </a:pPr>
              <a:r>
                <a:rPr lang="en-AU" sz="1200" b="1" i="0" dirty="0">
                  <a:solidFill>
                    <a:schemeClr val="bg1"/>
                  </a:solidFill>
                  <a:effectLst/>
                  <a:latin typeface="Arial" panose="020B0604020202020204" pitchFamily="34" charset="0"/>
                  <a:ea typeface="Inter" panose="02000503000000020004" pitchFamily="2" charset="0"/>
                  <a:cs typeface="Arial" panose="020B0604020202020204" pitchFamily="34" charset="0"/>
                </a:rPr>
                <a:t>Gippsland:</a:t>
              </a:r>
              <a:r>
                <a:rPr lang="en-AU" sz="1200" b="1" dirty="0">
                  <a:solidFill>
                    <a:schemeClr val="bg1"/>
                  </a:solidFill>
                  <a:latin typeface="Arial" panose="020B0604020202020204" pitchFamily="34" charset="0"/>
                  <a:ea typeface="Inter" panose="02000503000000020004" pitchFamily="2" charset="0"/>
                  <a:cs typeface="Arial" panose="020B0604020202020204" pitchFamily="34" charset="0"/>
                </a:rPr>
                <a:t> 	</a:t>
              </a:r>
              <a:r>
                <a:rPr lang="en-AU" sz="1200" b="0" i="0" kern="1200" dirty="0" err="1">
                  <a:solidFill>
                    <a:schemeClr val="bg1"/>
                  </a:solidFill>
                  <a:effectLst/>
                  <a:latin typeface="Arial" panose="020B0604020202020204" pitchFamily="34" charset="0"/>
                  <a:ea typeface="Inter" panose="02000503000000020004" pitchFamily="2" charset="0"/>
                  <a:cs typeface="Arial" panose="020B0604020202020204" pitchFamily="34" charset="0"/>
                </a:rPr>
                <a:t>Gunaikurnai</a:t>
              </a:r>
              <a:r>
                <a:rPr lang="en-AU" sz="1200" b="0" i="0" kern="1200" dirty="0">
                  <a:solidFill>
                    <a:schemeClr val="bg1"/>
                  </a:solidFill>
                  <a:effectLst/>
                  <a:latin typeface="Arial" panose="020B0604020202020204" pitchFamily="34" charset="0"/>
                  <a:ea typeface="Inter" panose="02000503000000020004" pitchFamily="2" charset="0"/>
                  <a:cs typeface="Arial" panose="020B0604020202020204" pitchFamily="34" charset="0"/>
                </a:rPr>
                <a:t> Nations</a:t>
              </a:r>
            </a:p>
            <a:p>
              <a:pPr marL="0" marR="0" lvl="0" indent="0" algn="l" defTabSz="1257300" rtl="0" eaLnBrk="1" fontAlgn="auto" latinLnBrk="0" hangingPunct="1">
                <a:lnSpc>
                  <a:spcPct val="150000"/>
                </a:lnSpc>
                <a:spcBef>
                  <a:spcPts val="0"/>
                </a:spcBef>
                <a:spcAft>
                  <a:spcPts val="0"/>
                </a:spcAft>
                <a:buClrTx/>
                <a:buSzTx/>
                <a:buFontTx/>
                <a:buNone/>
                <a:tabLst/>
                <a:defRPr/>
              </a:pPr>
              <a:r>
                <a:rPr lang="en-AU" sz="1200" b="1" i="0" dirty="0">
                  <a:solidFill>
                    <a:schemeClr val="bg1"/>
                  </a:solidFill>
                  <a:effectLst/>
                  <a:latin typeface="Arial" panose="020B0604020202020204" pitchFamily="34" charset="0"/>
                  <a:ea typeface="Inter" panose="02000503000000020004" pitchFamily="2" charset="0"/>
                  <a:cs typeface="Arial" panose="020B0604020202020204" pitchFamily="34" charset="0"/>
                </a:rPr>
                <a:t>Melbourne: 	</a:t>
              </a:r>
              <a:r>
                <a:rPr lang="en-AU" sz="1200" dirty="0">
                  <a:solidFill>
                    <a:schemeClr val="bg1"/>
                  </a:solidFill>
                  <a:latin typeface="Arial" panose="020B0604020202020204" pitchFamily="34" charset="0"/>
                  <a:cs typeface="Arial" panose="020B0604020202020204" pitchFamily="34" charset="0"/>
                </a:rPr>
                <a:t>Wurundjeri</a:t>
              </a:r>
              <a:endParaRPr lang="en-AU" sz="1200" b="0" i="0" kern="1200" dirty="0">
                <a:solidFill>
                  <a:schemeClr val="bg1"/>
                </a:solidFill>
                <a:effectLst/>
                <a:latin typeface="Arial" panose="020B0604020202020204" pitchFamily="34" charset="0"/>
                <a:ea typeface="Inter" panose="02000503000000020004" pitchFamily="2" charset="0"/>
                <a:cs typeface="Arial" panose="020B0604020202020204" pitchFamily="34" charset="0"/>
              </a:endParaRPr>
            </a:p>
            <a:p>
              <a:pPr algn="l" defTabSz="1257300">
                <a:lnSpc>
                  <a:spcPct val="150000"/>
                </a:lnSpc>
              </a:pPr>
              <a:r>
                <a:rPr lang="en-AU" sz="1200" b="1" i="0" dirty="0">
                  <a:solidFill>
                    <a:schemeClr val="bg1"/>
                  </a:solidFill>
                  <a:effectLst/>
                  <a:latin typeface="Arial" panose="020B0604020202020204" pitchFamily="34" charset="0"/>
                  <a:ea typeface="Inter" panose="02000503000000020004" pitchFamily="2" charset="0"/>
                  <a:cs typeface="Arial" panose="020B0604020202020204" pitchFamily="34" charset="0"/>
                </a:rPr>
                <a:t>Nanya Station: 	</a:t>
              </a:r>
              <a:r>
                <a:rPr lang="en-AU" sz="1200" b="0" i="0" kern="1200" dirty="0">
                  <a:solidFill>
                    <a:schemeClr val="bg1"/>
                  </a:solidFill>
                  <a:effectLst/>
                  <a:latin typeface="Arial" panose="020B0604020202020204" pitchFamily="34" charset="0"/>
                  <a:ea typeface="Inter" panose="02000503000000020004" pitchFamily="2" charset="0"/>
                  <a:cs typeface="Arial" panose="020B0604020202020204" pitchFamily="34" charset="0"/>
                </a:rPr>
                <a:t>Mutthi </a:t>
              </a:r>
              <a:r>
                <a:rPr lang="en-AU" sz="1200" b="0" i="0" kern="1200" dirty="0" err="1">
                  <a:solidFill>
                    <a:schemeClr val="bg1"/>
                  </a:solidFill>
                  <a:effectLst/>
                  <a:latin typeface="Arial" panose="020B0604020202020204" pitchFamily="34" charset="0"/>
                  <a:ea typeface="Inter" panose="02000503000000020004" pitchFamily="2" charset="0"/>
                  <a:cs typeface="Arial" panose="020B0604020202020204" pitchFamily="34" charset="0"/>
                </a:rPr>
                <a:t>Mutthi</a:t>
              </a:r>
              <a:r>
                <a:rPr lang="en-AU" sz="1200" b="0" i="0" kern="1200" dirty="0">
                  <a:solidFill>
                    <a:schemeClr val="bg1"/>
                  </a:solidFill>
                  <a:effectLst/>
                  <a:latin typeface="Arial" panose="020B0604020202020204" pitchFamily="34" charset="0"/>
                  <a:ea typeface="Inter" panose="02000503000000020004" pitchFamily="2" charset="0"/>
                  <a:cs typeface="Arial" panose="020B0604020202020204" pitchFamily="34" charset="0"/>
                </a:rPr>
                <a:t> and </a:t>
              </a:r>
              <a:r>
                <a:rPr lang="en-AU" sz="1200" b="0" i="0" kern="1200" dirty="0" err="1">
                  <a:solidFill>
                    <a:schemeClr val="bg1"/>
                  </a:solidFill>
                  <a:effectLst/>
                  <a:latin typeface="Arial" panose="020B0604020202020204" pitchFamily="34" charset="0"/>
                  <a:ea typeface="Inter" panose="02000503000000020004" pitchFamily="2" charset="0"/>
                  <a:cs typeface="Arial" panose="020B0604020202020204" pitchFamily="34" charset="0"/>
                </a:rPr>
                <a:t>Barkindji</a:t>
              </a:r>
              <a:endParaRPr lang="en-AU" sz="1200" b="0" i="0" kern="1200" dirty="0">
                <a:solidFill>
                  <a:schemeClr val="bg1"/>
                </a:solidFill>
                <a:effectLst/>
                <a:latin typeface="Arial" panose="020B0604020202020204" pitchFamily="34" charset="0"/>
                <a:ea typeface="Inter" panose="02000503000000020004" pitchFamily="2" charset="0"/>
                <a:cs typeface="Arial" panose="020B0604020202020204" pitchFamily="34" charset="0"/>
              </a:endParaRPr>
            </a:p>
            <a:p>
              <a:pPr marL="0" marR="0" lvl="0" indent="0" algn="l" defTabSz="1257300" rtl="0" eaLnBrk="1" fontAlgn="auto" latinLnBrk="0" hangingPunct="1">
                <a:lnSpc>
                  <a:spcPct val="150000"/>
                </a:lnSpc>
                <a:spcBef>
                  <a:spcPts val="0"/>
                </a:spcBef>
                <a:spcAft>
                  <a:spcPts val="0"/>
                </a:spcAft>
                <a:buClrTx/>
                <a:buSzTx/>
                <a:buFontTx/>
                <a:buNone/>
                <a:tabLst/>
                <a:defRPr/>
              </a:pPr>
              <a:r>
                <a:rPr lang="en-AU" sz="1200" b="1" i="0" dirty="0">
                  <a:solidFill>
                    <a:schemeClr val="bg1"/>
                  </a:solidFill>
                  <a:effectLst/>
                  <a:latin typeface="Arial" panose="020B0604020202020204" pitchFamily="34" charset="0"/>
                  <a:ea typeface="Inter" panose="02000503000000020004" pitchFamily="2" charset="0"/>
                  <a:cs typeface="Arial" panose="020B0604020202020204" pitchFamily="34" charset="0"/>
                </a:rPr>
                <a:t>Wimmera:</a:t>
              </a:r>
              <a:r>
                <a:rPr lang="en-AU" sz="1200" b="1" dirty="0">
                  <a:solidFill>
                    <a:schemeClr val="bg1"/>
                  </a:solidFill>
                  <a:latin typeface="Arial" panose="020B0604020202020204" pitchFamily="34" charset="0"/>
                  <a:ea typeface="Inter" panose="02000503000000020004" pitchFamily="2" charset="0"/>
                  <a:cs typeface="Arial" panose="020B0604020202020204" pitchFamily="34" charset="0"/>
                </a:rPr>
                <a:t> 	</a:t>
              </a:r>
              <a:r>
                <a:rPr lang="en-AU" sz="1200" b="0" i="0" dirty="0" err="1">
                  <a:solidFill>
                    <a:schemeClr val="bg1"/>
                  </a:solidFill>
                  <a:effectLst/>
                  <a:latin typeface="Arial" panose="020B0604020202020204" pitchFamily="34" charset="0"/>
                  <a:ea typeface="Inter" panose="02000503000000020004" pitchFamily="2" charset="0"/>
                  <a:cs typeface="Arial" panose="020B0604020202020204" pitchFamily="34" charset="0"/>
                </a:rPr>
                <a:t>Wotjobaluk</a:t>
              </a:r>
              <a:r>
                <a:rPr lang="en-AU" sz="1200" b="0" i="0" dirty="0">
                  <a:solidFill>
                    <a:schemeClr val="bg1"/>
                  </a:solidFill>
                  <a:effectLst/>
                  <a:latin typeface="Arial" panose="020B0604020202020204" pitchFamily="34" charset="0"/>
                  <a:ea typeface="Inter" panose="02000503000000020004" pitchFamily="2" charset="0"/>
                  <a:cs typeface="Arial" panose="020B0604020202020204" pitchFamily="34" charset="0"/>
                </a:rPr>
                <a:t>, </a:t>
              </a:r>
              <a:r>
                <a:rPr lang="en-AU" sz="1200" b="0" i="0" dirty="0" err="1">
                  <a:solidFill>
                    <a:schemeClr val="bg1"/>
                  </a:solidFill>
                  <a:effectLst/>
                  <a:latin typeface="Arial" panose="020B0604020202020204" pitchFamily="34" charset="0"/>
                  <a:ea typeface="Inter" panose="02000503000000020004" pitchFamily="2" charset="0"/>
                  <a:cs typeface="Arial" panose="020B0604020202020204" pitchFamily="34" charset="0"/>
                </a:rPr>
                <a:t>Jaadwa</a:t>
              </a:r>
              <a:r>
                <a:rPr lang="en-AU" sz="1200" b="0" i="0" dirty="0">
                  <a:solidFill>
                    <a:schemeClr val="bg1"/>
                  </a:solidFill>
                  <a:effectLst/>
                  <a:latin typeface="Arial" panose="020B0604020202020204" pitchFamily="34" charset="0"/>
                  <a:ea typeface="Inter" panose="02000503000000020004" pitchFamily="2" charset="0"/>
                  <a:cs typeface="Arial" panose="020B0604020202020204" pitchFamily="34" charset="0"/>
                </a:rPr>
                <a:t>, </a:t>
              </a:r>
              <a:r>
                <a:rPr lang="en-AU" sz="1200" b="0" i="0" dirty="0" err="1">
                  <a:solidFill>
                    <a:schemeClr val="bg1"/>
                  </a:solidFill>
                  <a:effectLst/>
                  <a:latin typeface="Arial" panose="020B0604020202020204" pitchFamily="34" charset="0"/>
                  <a:ea typeface="Inter" panose="02000503000000020004" pitchFamily="2" charset="0"/>
                  <a:cs typeface="Arial" panose="020B0604020202020204" pitchFamily="34" charset="0"/>
                </a:rPr>
                <a:t>Jadawadjali</a:t>
              </a:r>
              <a:r>
                <a:rPr lang="en-AU" sz="1200" b="0" i="0" dirty="0">
                  <a:solidFill>
                    <a:schemeClr val="bg1"/>
                  </a:solidFill>
                  <a:effectLst/>
                  <a:latin typeface="Arial" panose="020B0604020202020204" pitchFamily="34" charset="0"/>
                  <a:ea typeface="Inter" panose="02000503000000020004" pitchFamily="2" charset="0"/>
                  <a:cs typeface="Arial" panose="020B0604020202020204" pitchFamily="34" charset="0"/>
                </a:rPr>
                <a:t>, </a:t>
              </a:r>
              <a:r>
                <a:rPr lang="en-AU" sz="1200" b="0" i="0" dirty="0" err="1">
                  <a:solidFill>
                    <a:schemeClr val="bg1"/>
                  </a:solidFill>
                  <a:effectLst/>
                  <a:latin typeface="Arial" panose="020B0604020202020204" pitchFamily="34" charset="0"/>
                  <a:ea typeface="Inter" panose="02000503000000020004" pitchFamily="2" charset="0"/>
                  <a:cs typeface="Arial" panose="020B0604020202020204" pitchFamily="34" charset="0"/>
                </a:rPr>
                <a:t>Wergaia</a:t>
              </a:r>
              <a:r>
                <a:rPr lang="en-AU" sz="1200" b="0" i="0" dirty="0">
                  <a:solidFill>
                    <a:schemeClr val="bg1"/>
                  </a:solidFill>
                  <a:effectLst/>
                  <a:latin typeface="Arial" panose="020B0604020202020204" pitchFamily="34" charset="0"/>
                  <a:ea typeface="Inter" panose="02000503000000020004" pitchFamily="2" charset="0"/>
                  <a:cs typeface="Arial" panose="020B0604020202020204" pitchFamily="34" charset="0"/>
                </a:rPr>
                <a:t>, </a:t>
              </a:r>
              <a:r>
                <a:rPr lang="en-AU" sz="1200" b="0" i="0" dirty="0" err="1">
                  <a:solidFill>
                    <a:schemeClr val="bg1"/>
                  </a:solidFill>
                  <a:effectLst/>
                  <a:latin typeface="Arial" panose="020B0604020202020204" pitchFamily="34" charset="0"/>
                  <a:ea typeface="Inter" panose="02000503000000020004" pitchFamily="2" charset="0"/>
                  <a:cs typeface="Arial" panose="020B0604020202020204" pitchFamily="34" charset="0"/>
                </a:rPr>
                <a:t>Jupagulk</a:t>
              </a:r>
              <a:endParaRPr lang="en-AU" sz="1200" b="0" i="0" dirty="0">
                <a:solidFill>
                  <a:schemeClr val="bg1"/>
                </a:solidFill>
                <a:effectLst/>
                <a:latin typeface="Arial" panose="020B0604020202020204" pitchFamily="34" charset="0"/>
                <a:ea typeface="Inter" panose="02000503000000020004" pitchFamily="2" charset="0"/>
                <a:cs typeface="Arial" panose="020B0604020202020204" pitchFamily="34" charset="0"/>
              </a:endParaRPr>
            </a:p>
          </p:txBody>
        </p:sp>
        <p:cxnSp>
          <p:nvCxnSpPr>
            <p:cNvPr id="10" name="Straight Connector 9">
              <a:extLst>
                <a:ext uri="{FF2B5EF4-FFF2-40B4-BE49-F238E27FC236}">
                  <a16:creationId xmlns:a16="http://schemas.microsoft.com/office/drawing/2014/main" id="{87F2E7F1-688F-0B24-BE55-770CD3FD6184}"/>
                </a:ext>
              </a:extLst>
            </p:cNvPr>
            <p:cNvCxnSpPr>
              <a:cxnSpLocks noGrp="1" noRot="1" noMove="1" noResize="1" noEditPoints="1" noAdjustHandles="1" noChangeArrowheads="1" noChangeShapeType="1"/>
            </p:cNvCxnSpPr>
            <p:nvPr userDrawn="1"/>
          </p:nvCxnSpPr>
          <p:spPr>
            <a:xfrm>
              <a:off x="384718" y="4044850"/>
              <a:ext cx="51600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051362A-2DBB-BF06-8C46-49A8E81EF3E7}"/>
                </a:ext>
              </a:extLst>
            </p:cNvPr>
            <p:cNvCxnSpPr>
              <a:cxnSpLocks noGrp="1" noRot="1" noMove="1" noResize="1" noEditPoints="1" noAdjustHandles="1" noChangeArrowheads="1" noChangeShapeType="1"/>
            </p:cNvCxnSpPr>
            <p:nvPr userDrawn="1"/>
          </p:nvCxnSpPr>
          <p:spPr>
            <a:xfrm>
              <a:off x="384718" y="5949988"/>
              <a:ext cx="51174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60264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pyright notice">
    <p:bg>
      <p:bgPr>
        <a:solidFill>
          <a:srgbClr val="14E399">
            <a:alpha val="20784"/>
          </a:srgbClr>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27AF824-F6A8-234F-69DF-708B7F624AE3}"/>
              </a:ext>
            </a:extLst>
          </p:cNvPr>
          <p:cNvSpPr txBox="1">
            <a:spLocks noGrp="1" noRot="1" noMove="1" noResize="1" noEditPoints="1" noAdjustHandles="1" noChangeArrowheads="1" noChangeShapeType="1"/>
          </p:cNvSpPr>
          <p:nvPr/>
        </p:nvSpPr>
        <p:spPr>
          <a:xfrm>
            <a:off x="326026" y="3873908"/>
            <a:ext cx="4071803" cy="1677382"/>
          </a:xfrm>
          <a:prstGeom prst="rect">
            <a:avLst/>
          </a:prstGeom>
          <a:noFill/>
        </p:spPr>
        <p:txBody>
          <a:bodyPr wrap="square" rtlCol="0">
            <a:spAutoFit/>
          </a:bodyPr>
          <a:lstStyle/>
          <a:p>
            <a:pPr>
              <a:spcAft>
                <a:spcPts val="600"/>
              </a:spcAft>
            </a:pPr>
            <a:r>
              <a:rPr lang="en-AU" sz="1400" b="0" i="0" dirty="0">
                <a:solidFill>
                  <a:schemeClr val="tx1"/>
                </a:solidFill>
                <a:effectLst/>
                <a:latin typeface="Arial" panose="020B0604020202020204" pitchFamily="34" charset="0"/>
                <a:ea typeface="Inter Medium" panose="02000503000000020004" pitchFamily="2" charset="0"/>
                <a:cs typeface="Arial" panose="020B0604020202020204" pitchFamily="34" charset="0"/>
              </a:rPr>
              <a:t>Copying and communication of 3rd party or copyrighted content must comply with both the Copyright Act (1968) and Federation University Copyright policy. </a:t>
            </a:r>
          </a:p>
          <a:p>
            <a:pPr>
              <a:spcAft>
                <a:spcPts val="600"/>
              </a:spcAft>
            </a:pPr>
            <a:r>
              <a:rPr lang="en-AU" sz="1400" b="0" i="0" dirty="0">
                <a:solidFill>
                  <a:schemeClr val="tx1"/>
                </a:solidFill>
                <a:effectLst/>
                <a:latin typeface="Arial" panose="020B0604020202020204" pitchFamily="34" charset="0"/>
                <a:ea typeface="Inter Medium" panose="02000503000000020004" pitchFamily="2" charset="0"/>
                <a:cs typeface="Arial" panose="020B0604020202020204" pitchFamily="34" charset="0"/>
              </a:rPr>
              <a:t>If this presentation is to be recorded, participants’ consent must be obtained as set out in the Federation University Information Privacy policy.</a:t>
            </a:r>
          </a:p>
        </p:txBody>
      </p:sp>
      <p:sp>
        <p:nvSpPr>
          <p:cNvPr id="23" name="TextBox 22">
            <a:extLst>
              <a:ext uri="{FF2B5EF4-FFF2-40B4-BE49-F238E27FC236}">
                <a16:creationId xmlns:a16="http://schemas.microsoft.com/office/drawing/2014/main" id="{87BE5D1F-B51E-F494-744D-D203B13FB278}"/>
              </a:ext>
            </a:extLst>
          </p:cNvPr>
          <p:cNvSpPr txBox="1">
            <a:spLocks noGrp="1" noRot="1" noMove="1" noResize="1" noEditPoints="1" noAdjustHandles="1" noChangeArrowheads="1" noChangeShapeType="1"/>
          </p:cNvSpPr>
          <p:nvPr/>
        </p:nvSpPr>
        <p:spPr>
          <a:xfrm>
            <a:off x="325995" y="1400968"/>
            <a:ext cx="4513936" cy="1138773"/>
          </a:xfrm>
          <a:prstGeom prst="rect">
            <a:avLst/>
          </a:prstGeom>
          <a:noFill/>
        </p:spPr>
        <p:txBody>
          <a:bodyPr wrap="square" rtlCol="0">
            <a:spAutoFit/>
          </a:bodyPr>
          <a:lstStyle/>
          <a:p>
            <a:pPr marL="0" indent="0" algn="l" defTabSz="914400" rtl="0" eaLnBrk="1" latinLnBrk="0" hangingPunct="1">
              <a:lnSpc>
                <a:spcPct val="85000"/>
              </a:lnSpc>
              <a:spcBef>
                <a:spcPct val="0"/>
              </a:spcBef>
              <a:buNone/>
            </a:pPr>
            <a:r>
              <a:rPr lang="en-AU" sz="4000" b="1" kern="1200" dirty="0">
                <a:solidFill>
                  <a:srgbClr val="0602FF"/>
                </a:solidFill>
                <a:latin typeface="Arial" panose="020B0604020202020204" pitchFamily="34" charset="0"/>
                <a:ea typeface="+mj-ea"/>
                <a:cs typeface="Arial" panose="020B0604020202020204" pitchFamily="34" charset="0"/>
              </a:rPr>
              <a:t>Copyright </a:t>
            </a:r>
            <a:br>
              <a:rPr lang="en-AU" sz="4000" b="1" kern="1200" dirty="0">
                <a:solidFill>
                  <a:srgbClr val="0602FF"/>
                </a:solidFill>
                <a:latin typeface="Arial" panose="020B0604020202020204" pitchFamily="34" charset="0"/>
                <a:ea typeface="+mj-ea"/>
                <a:cs typeface="Arial" panose="020B0604020202020204" pitchFamily="34" charset="0"/>
              </a:rPr>
            </a:br>
            <a:r>
              <a:rPr lang="en-AU" sz="4000" b="1" kern="1200" dirty="0">
                <a:solidFill>
                  <a:srgbClr val="0602FF"/>
                </a:solidFill>
                <a:latin typeface="Arial" panose="020B0604020202020204" pitchFamily="34" charset="0"/>
                <a:ea typeface="+mj-ea"/>
                <a:cs typeface="Arial" panose="020B0604020202020204" pitchFamily="34" charset="0"/>
              </a:rPr>
              <a:t>notice</a:t>
            </a:r>
          </a:p>
        </p:txBody>
      </p:sp>
      <p:pic>
        <p:nvPicPr>
          <p:cNvPr id="5" name="Graphic 4">
            <a:extLst>
              <a:ext uri="{FF2B5EF4-FFF2-40B4-BE49-F238E27FC236}">
                <a16:creationId xmlns:a16="http://schemas.microsoft.com/office/drawing/2014/main" id="{D01C203A-6825-DC49-80AD-C4972C1963B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98078" y="2742283"/>
            <a:ext cx="895350" cy="895350"/>
          </a:xfrm>
          <a:prstGeom prst="rect">
            <a:avLst/>
          </a:prstGeom>
        </p:spPr>
      </p:pic>
      <p:sp>
        <p:nvSpPr>
          <p:cNvPr id="7" name="TextBox 6">
            <a:extLst>
              <a:ext uri="{FF2B5EF4-FFF2-40B4-BE49-F238E27FC236}">
                <a16:creationId xmlns:a16="http://schemas.microsoft.com/office/drawing/2014/main" id="{408DCC05-EF22-08AC-C632-BA67916555AC}"/>
              </a:ext>
            </a:extLst>
          </p:cNvPr>
          <p:cNvSpPr txBox="1">
            <a:spLocks noGrp="1" noRot="1" noMove="1" noResize="1" noEditPoints="1" noAdjustHandles="1" noChangeArrowheads="1" noChangeShapeType="1"/>
          </p:cNvSpPr>
          <p:nvPr/>
        </p:nvSpPr>
        <p:spPr>
          <a:xfrm>
            <a:off x="6022806" y="3873908"/>
            <a:ext cx="5644472" cy="1538883"/>
          </a:xfrm>
          <a:prstGeom prst="rect">
            <a:avLst/>
          </a:prstGeom>
          <a:noFill/>
        </p:spPr>
        <p:txBody>
          <a:bodyPr wrap="square" rtlCol="0">
            <a:spAutoFit/>
          </a:bodyPr>
          <a:lstStyle/>
          <a:p>
            <a:pPr marL="0" algn="l" defTabSz="914400" rtl="0" eaLnBrk="1" latinLnBrk="0" hangingPunct="1">
              <a:spcAft>
                <a:spcPts val="600"/>
              </a:spcAft>
            </a:pPr>
            <a:r>
              <a:rPr lang="en-AU" sz="1400" b="0" i="0" kern="1200" dirty="0">
                <a:solidFill>
                  <a:srgbClr val="0602FF"/>
                </a:solidFill>
                <a:effectLst/>
                <a:latin typeface="Arial" panose="020B0604020202020204" pitchFamily="34" charset="0"/>
                <a:ea typeface="Inter Medium" panose="02000503000000020004" pitchFamily="2" charset="0"/>
                <a:cs typeface="Arial" panose="020B0604020202020204" pitchFamily="34" charset="0"/>
              </a:rPr>
              <a:t>Copyright Act 1968  </a:t>
            </a:r>
          </a:p>
          <a:p>
            <a:pPr marL="0" algn="l" defTabSz="914400" rtl="0" eaLnBrk="1" latinLnBrk="0" hangingPunct="1">
              <a:spcAft>
                <a:spcPts val="600"/>
              </a:spcAft>
            </a:pPr>
            <a:r>
              <a:rPr lang="en-AU" sz="1400" b="0" i="0" kern="1200" dirty="0">
                <a:solidFill>
                  <a:srgbClr val="041243"/>
                </a:solidFill>
                <a:effectLst/>
                <a:latin typeface="Arial" panose="020B0604020202020204" pitchFamily="34" charset="0"/>
                <a:ea typeface="Inter Medium" panose="02000503000000020004" pitchFamily="2" charset="0"/>
                <a:cs typeface="Arial" panose="020B0604020202020204" pitchFamily="34" charset="0"/>
              </a:rPr>
              <a:t>Some of this material may have been copied [and communicated to you] by or on behalf of Federation University Australia in accordance with the statutory license in section 113P of the Copyright Act.</a:t>
            </a:r>
          </a:p>
          <a:p>
            <a:pPr marL="0" algn="l" defTabSz="914400" rtl="0" eaLnBrk="1" latinLnBrk="0" hangingPunct="1">
              <a:spcAft>
                <a:spcPts val="600"/>
              </a:spcAft>
            </a:pPr>
            <a:r>
              <a:rPr lang="en-AU" sz="1400" b="0" i="0" kern="1200" dirty="0">
                <a:solidFill>
                  <a:srgbClr val="041243"/>
                </a:solidFill>
                <a:effectLst/>
                <a:latin typeface="Arial" panose="020B0604020202020204" pitchFamily="34" charset="0"/>
                <a:ea typeface="Inter Medium" panose="02000503000000020004" pitchFamily="2" charset="0"/>
                <a:cs typeface="Arial" panose="020B0604020202020204" pitchFamily="34" charset="0"/>
              </a:rPr>
              <a:t>Any further reproduction or communication of this material by you may be the subject of copyright protection under the Act.</a:t>
            </a:r>
            <a:endParaRPr lang="en-AU" dirty="0">
              <a:latin typeface="Arial" panose="020B0604020202020204" pitchFamily="34" charset="0"/>
              <a:cs typeface="Arial" panose="020B0604020202020204" pitchFamily="34" charset="0"/>
            </a:endParaRPr>
          </a:p>
        </p:txBody>
      </p:sp>
      <p:pic>
        <p:nvPicPr>
          <p:cNvPr id="12" name="Graphic 11">
            <a:extLst>
              <a:ext uri="{FF2B5EF4-FFF2-40B4-BE49-F238E27FC236}">
                <a16:creationId xmlns:a16="http://schemas.microsoft.com/office/drawing/2014/main" id="{83F3A2BA-FE93-5EE6-5E98-836D98D84846}"/>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6026" y="2742283"/>
            <a:ext cx="898202" cy="898202"/>
          </a:xfrm>
          <a:prstGeom prst="rect">
            <a:avLst/>
          </a:prstGeom>
        </p:spPr>
      </p:pic>
      <p:cxnSp>
        <p:nvCxnSpPr>
          <p:cNvPr id="14" name="Straight Connector 13">
            <a:extLst>
              <a:ext uri="{FF2B5EF4-FFF2-40B4-BE49-F238E27FC236}">
                <a16:creationId xmlns:a16="http://schemas.microsoft.com/office/drawing/2014/main" id="{EAB20D60-C881-C972-E0F3-B05BC5CD6DDF}"/>
              </a:ext>
            </a:extLst>
          </p:cNvPr>
          <p:cNvCxnSpPr>
            <a:cxnSpLocks noGrp="1" noRot="1" noMove="1" noResize="1" noEditPoints="1" noAdjustHandles="1" noChangeArrowheads="1" noChangeShapeType="1"/>
            <a:stCxn id="12" idx="3"/>
            <a:endCxn id="5" idx="1"/>
          </p:cNvCxnSpPr>
          <p:nvPr/>
        </p:nvCxnSpPr>
        <p:spPr>
          <a:xfrm flipV="1">
            <a:off x="1224228" y="3189958"/>
            <a:ext cx="4773850" cy="1426"/>
          </a:xfrm>
          <a:prstGeom prst="line">
            <a:avLst/>
          </a:prstGeom>
          <a:ln w="28575">
            <a:solidFill>
              <a:srgbClr val="0602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4E50966-1CDA-80ED-2EAF-D7D9A2826C2E}"/>
              </a:ext>
            </a:extLst>
          </p:cNvPr>
          <p:cNvCxnSpPr>
            <a:cxnSpLocks noGrp="1" noRot="1" noMove="1" noResize="1" noEditPoints="1" noAdjustHandles="1" noChangeArrowheads="1" noChangeShapeType="1"/>
          </p:cNvCxnSpPr>
          <p:nvPr/>
        </p:nvCxnSpPr>
        <p:spPr>
          <a:xfrm flipV="1">
            <a:off x="6893428" y="3188532"/>
            <a:ext cx="4773850" cy="1426"/>
          </a:xfrm>
          <a:prstGeom prst="line">
            <a:avLst/>
          </a:prstGeom>
          <a:ln w="28575">
            <a:solidFill>
              <a:srgbClr val="0602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9037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a_Section Title with patter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FC2531B-E0F9-1597-BC2B-16D8CB63129F}"/>
              </a:ext>
            </a:extLst>
          </p:cNvPr>
          <p:cNvSpPr/>
          <p:nvPr/>
        </p:nvSpPr>
        <p:spPr>
          <a:xfrm>
            <a:off x="5293217" y="1"/>
            <a:ext cx="6898784" cy="6858000"/>
          </a:xfrm>
          <a:prstGeom prst="rect">
            <a:avLst/>
          </a:prstGeom>
          <a:solidFill>
            <a:srgbClr val="A7D7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C705E80E-507B-E8D0-5C47-F37D7CEB2EE9}"/>
              </a:ext>
            </a:extLst>
          </p:cNvPr>
          <p:cNvSpPr>
            <a:spLocks noGrp="1"/>
          </p:cNvSpPr>
          <p:nvPr>
            <p:ph type="title" hasCustomPrompt="1"/>
          </p:nvPr>
        </p:nvSpPr>
        <p:spPr>
          <a:xfrm>
            <a:off x="248008" y="271598"/>
            <a:ext cx="4757581" cy="2852737"/>
          </a:xfrm>
        </p:spPr>
        <p:txBody>
          <a:bodyPr anchor="t">
            <a:normAutofit/>
          </a:bodyPr>
          <a:lstStyle>
            <a:lvl1pPr>
              <a:defRPr sz="4400"/>
            </a:lvl1pPr>
          </a:lstStyle>
          <a:p>
            <a:r>
              <a:rPr lang="en-US" dirty="0"/>
              <a:t>Click to edit Master Section title style</a:t>
            </a:r>
            <a:endParaRPr lang="en-AU" dirty="0"/>
          </a:p>
        </p:txBody>
      </p:sp>
      <p:sp>
        <p:nvSpPr>
          <p:cNvPr id="3" name="Text Placeholder 2">
            <a:extLst>
              <a:ext uri="{FF2B5EF4-FFF2-40B4-BE49-F238E27FC236}">
                <a16:creationId xmlns:a16="http://schemas.microsoft.com/office/drawing/2014/main" id="{986DFBF9-8FCB-6F2A-6682-B7C23C99C7F7}"/>
              </a:ext>
            </a:extLst>
          </p:cNvPr>
          <p:cNvSpPr>
            <a:spLocks noGrp="1"/>
          </p:cNvSpPr>
          <p:nvPr>
            <p:ph type="body" idx="1"/>
          </p:nvPr>
        </p:nvSpPr>
        <p:spPr>
          <a:xfrm>
            <a:off x="248008" y="3124335"/>
            <a:ext cx="4757581" cy="1018369"/>
          </a:xfrm>
        </p:spPr>
        <p:txBody>
          <a:bodyPr/>
          <a:lstStyle>
            <a:lvl1pPr marL="0" indent="0">
              <a:lnSpc>
                <a:spcPts val="2400"/>
              </a:lnSpc>
              <a:buNone/>
              <a:defRPr sz="2400">
                <a:solidFill>
                  <a:srgbClr val="0602FF"/>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Picture 4" descr="A black and yellow pattern&#10;&#10;Description automatically generated">
            <a:extLst>
              <a:ext uri="{FF2B5EF4-FFF2-40B4-BE49-F238E27FC236}">
                <a16:creationId xmlns:a16="http://schemas.microsoft.com/office/drawing/2014/main" id="{CA6F9940-9D93-8D1C-AB20-E250B9FDA287}"/>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a:stretch/>
        </p:blipFill>
        <p:spPr>
          <a:xfrm>
            <a:off x="5293218" y="8467"/>
            <a:ext cx="6898782" cy="6849532"/>
          </a:xfrm>
          <a:prstGeom prst="rect">
            <a:avLst/>
          </a:prstGeom>
        </p:spPr>
      </p:pic>
    </p:spTree>
    <p:extLst>
      <p:ext uri="{BB962C8B-B14F-4D97-AF65-F5344CB8AC3E}">
        <p14:creationId xmlns:p14="http://schemas.microsoft.com/office/powerpoint/2010/main" val="825975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E4D0">
            <a:alpha val="5200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381BDE-8CC0-A1C9-DB0B-C0D8EDA578FF}"/>
              </a:ext>
            </a:extLst>
          </p:cNvPr>
          <p:cNvSpPr>
            <a:spLocks noGrp="1"/>
          </p:cNvSpPr>
          <p:nvPr>
            <p:ph type="title"/>
          </p:nvPr>
        </p:nvSpPr>
        <p:spPr>
          <a:xfrm>
            <a:off x="372967" y="270999"/>
            <a:ext cx="11445421" cy="999679"/>
          </a:xfrm>
          <a:prstGeom prst="rect">
            <a:avLst/>
          </a:prstGeom>
        </p:spPr>
        <p:txBody>
          <a:bodyPr vert="horz" lIns="0" tIns="45720" rIns="91440" bIns="45720" rtlCol="0" anchor="t">
            <a:normAutofit/>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AD702CDB-3BD8-EE0A-C214-BC4D24258FDA}"/>
              </a:ext>
            </a:extLst>
          </p:cNvPr>
          <p:cNvSpPr>
            <a:spLocks noGrp="1"/>
          </p:cNvSpPr>
          <p:nvPr>
            <p:ph type="body" idx="1"/>
          </p:nvPr>
        </p:nvSpPr>
        <p:spPr>
          <a:xfrm>
            <a:off x="384153" y="1426126"/>
            <a:ext cx="11434235" cy="4955058"/>
          </a:xfrm>
          <a:prstGeom prst="rect">
            <a:avLst/>
          </a:prstGeom>
        </p:spPr>
        <p:txBody>
          <a:bodyPr vert="horz" lIns="0" tIns="45720" rIns="91440" bIns="45720" rtlCol="0">
            <a:normAutofit/>
          </a:bodyPr>
          <a:lstStyle/>
          <a:p>
            <a:pPr marL="265113" marR="0" lvl="0" indent="-265113"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dirty="0"/>
              <a:t>Click to edit Master text</a:t>
            </a:r>
          </a:p>
          <a:p>
            <a:pPr lvl="1"/>
            <a:r>
              <a:rPr lang="en-US" dirty="0"/>
              <a:t>Second level </a:t>
            </a:r>
          </a:p>
          <a:p>
            <a:pPr lvl="2"/>
            <a:r>
              <a:rPr lang="en-US" dirty="0"/>
              <a:t>Third level</a:t>
            </a:r>
          </a:p>
          <a:p>
            <a:pPr lvl="3"/>
            <a:r>
              <a:rPr lang="en-US" dirty="0"/>
              <a:t>Fourth level</a:t>
            </a:r>
          </a:p>
          <a:p>
            <a:pPr lvl="4"/>
            <a:r>
              <a:rPr lang="en-US" dirty="0"/>
              <a:t>Fifth level </a:t>
            </a:r>
          </a:p>
        </p:txBody>
      </p:sp>
      <p:sp>
        <p:nvSpPr>
          <p:cNvPr id="9" name="Slide Number Placeholder 8">
            <a:extLst>
              <a:ext uri="{FF2B5EF4-FFF2-40B4-BE49-F238E27FC236}">
                <a16:creationId xmlns:a16="http://schemas.microsoft.com/office/drawing/2014/main" id="{004BE471-E9E5-9BC7-7C32-538680CCEE76}"/>
              </a:ext>
            </a:extLst>
          </p:cNvPr>
          <p:cNvSpPr>
            <a:spLocks noGrp="1"/>
          </p:cNvSpPr>
          <p:nvPr>
            <p:ph type="sldNum" sz="quarter" idx="4"/>
          </p:nvPr>
        </p:nvSpPr>
        <p:spPr>
          <a:xfrm>
            <a:off x="11451770" y="6404438"/>
            <a:ext cx="366617"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06272455-A342-45C3-BF4C-898C9725FF0C}" type="slidenum">
              <a:rPr lang="en-AU" smtClean="0"/>
              <a:pPr/>
              <a:t>‹#›</a:t>
            </a:fld>
            <a:endParaRPr lang="en-AU" dirty="0"/>
          </a:p>
        </p:txBody>
      </p:sp>
      <p:sp>
        <p:nvSpPr>
          <p:cNvPr id="4" name="TextBox 3">
            <a:extLst>
              <a:ext uri="{FF2B5EF4-FFF2-40B4-BE49-F238E27FC236}">
                <a16:creationId xmlns:a16="http://schemas.microsoft.com/office/drawing/2014/main" id="{79ED9DDB-98B1-98FF-5C91-ECA10B5BBD2A}"/>
              </a:ext>
            </a:extLst>
          </p:cNvPr>
          <p:cNvSpPr txBox="1"/>
          <p:nvPr userDrawn="1"/>
        </p:nvSpPr>
        <p:spPr>
          <a:xfrm>
            <a:off x="6775520" y="6627168"/>
            <a:ext cx="5140842" cy="18466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600" dirty="0">
                <a:solidFill>
                  <a:srgbClr val="0602FF"/>
                </a:solidFill>
                <a:latin typeface="Arial" panose="020B0604020202020204" pitchFamily="34" charset="0"/>
                <a:ea typeface="Inter" panose="02000503000000020004" pitchFamily="2" charset="0"/>
                <a:cs typeface="Arial" panose="020B0604020202020204" pitchFamily="34" charset="0"/>
              </a:rPr>
              <a:t>CRICOS Provider No. 00103D | RTO Code 4909 | TEQSA No. PRV12151 (Australian University)</a:t>
            </a:r>
          </a:p>
        </p:txBody>
      </p:sp>
      <p:pic>
        <p:nvPicPr>
          <p:cNvPr id="6" name="Picture 5" descr="A blue text on a black background&#10;&#10;Description automatically generated">
            <a:extLst>
              <a:ext uri="{FF2B5EF4-FFF2-40B4-BE49-F238E27FC236}">
                <a16:creationId xmlns:a16="http://schemas.microsoft.com/office/drawing/2014/main" id="{445AD512-C1B3-B6A1-3538-BD325DA9A5D6}"/>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378154" y="6479920"/>
            <a:ext cx="1101396" cy="291870"/>
          </a:xfrm>
          <a:prstGeom prst="rect">
            <a:avLst/>
          </a:prstGeom>
        </p:spPr>
      </p:pic>
    </p:spTree>
    <p:extLst>
      <p:ext uri="{BB962C8B-B14F-4D97-AF65-F5344CB8AC3E}">
        <p14:creationId xmlns:p14="http://schemas.microsoft.com/office/powerpoint/2010/main" val="4978966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58" r:id="rId3"/>
    <p:sldLayoutId id="2147483759" r:id="rId4"/>
    <p:sldLayoutId id="2147483760" r:id="rId5"/>
    <p:sldLayoutId id="2147483742" r:id="rId6"/>
    <p:sldLayoutId id="2147483743" r:id="rId7"/>
    <p:sldLayoutId id="2147483744" r:id="rId8"/>
    <p:sldLayoutId id="2147483749" r:id="rId9"/>
    <p:sldLayoutId id="2147483757" r:id="rId10"/>
    <p:sldLayoutId id="2147483761" r:id="rId11"/>
    <p:sldLayoutId id="2147483745" r:id="rId12"/>
    <p:sldLayoutId id="2147483748" r:id="rId13"/>
    <p:sldLayoutId id="2147483762" r:id="rId14"/>
    <p:sldLayoutId id="2147483764" r:id="rId15"/>
    <p:sldLayoutId id="2147483765" r:id="rId16"/>
    <p:sldLayoutId id="2147483766" r:id="rId17"/>
  </p:sldLayoutIdLst>
  <p:txStyles>
    <p:titleStyle>
      <a:lvl1pPr marL="0" indent="0" algn="l" defTabSz="914400" rtl="0" eaLnBrk="1" latinLnBrk="0" hangingPunct="1">
        <a:lnSpc>
          <a:spcPct val="80000"/>
        </a:lnSpc>
        <a:spcBef>
          <a:spcPct val="0"/>
        </a:spcBef>
        <a:buNone/>
        <a:defRPr sz="4000" b="1" kern="1200">
          <a:solidFill>
            <a:srgbClr val="0602FF"/>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Clr>
          <a:srgbClr val="0602FF"/>
        </a:buClr>
        <a:buFontTx/>
        <a:buNone/>
        <a:defRPr sz="2000" kern="1200">
          <a:solidFill>
            <a:srgbClr val="000000"/>
          </a:solidFill>
          <a:latin typeface="Arial" panose="020B0604020202020204" pitchFamily="34" charset="0"/>
          <a:ea typeface="+mn-ea"/>
          <a:cs typeface="Arial" panose="020B0604020202020204" pitchFamily="34" charset="0"/>
        </a:defRPr>
      </a:lvl1pPr>
      <a:lvl2pPr marL="446088" indent="-228600" algn="l" defTabSz="914400" rtl="0" eaLnBrk="1" latinLnBrk="0" hangingPunct="1">
        <a:lnSpc>
          <a:spcPct val="100000"/>
        </a:lnSpc>
        <a:spcBef>
          <a:spcPts val="500"/>
        </a:spcBef>
        <a:buClr>
          <a:srgbClr val="0602FF"/>
        </a:buClr>
        <a:buFont typeface="Arial" panose="020B0604020202020204" pitchFamily="34" charset="0"/>
        <a:buChar char="•"/>
        <a:defRPr sz="2000" kern="1200">
          <a:solidFill>
            <a:srgbClr val="000000"/>
          </a:solidFill>
          <a:latin typeface="Arial" panose="020B0604020202020204" pitchFamily="34" charset="0"/>
          <a:ea typeface="+mn-ea"/>
          <a:cs typeface="Arial" panose="020B0604020202020204" pitchFamily="34" charset="0"/>
        </a:defRPr>
      </a:lvl2pPr>
      <a:lvl3pPr marL="625475" indent="-179388" algn="l" defTabSz="914400" rtl="0" eaLnBrk="1" latinLnBrk="0" hangingPunct="1">
        <a:lnSpc>
          <a:spcPct val="100000"/>
        </a:lnSpc>
        <a:spcBef>
          <a:spcPts val="500"/>
        </a:spcBef>
        <a:buClr>
          <a:srgbClr val="0602FF"/>
        </a:buClr>
        <a:buFont typeface="Arial" panose="020B0604020202020204" pitchFamily="34" charset="0"/>
        <a:buChar char="•"/>
        <a:defRPr sz="2000" kern="1200">
          <a:solidFill>
            <a:srgbClr val="000000"/>
          </a:solidFill>
          <a:latin typeface="Arial" panose="020B0604020202020204" pitchFamily="34" charset="0"/>
          <a:ea typeface="+mn-ea"/>
          <a:cs typeface="Arial" panose="020B0604020202020204" pitchFamily="34" charset="0"/>
        </a:defRPr>
      </a:lvl3pPr>
      <a:lvl4pPr marL="804863" indent="-179388" algn="l" defTabSz="914400" rtl="0" eaLnBrk="1" latinLnBrk="0" hangingPunct="1">
        <a:lnSpc>
          <a:spcPct val="100000"/>
        </a:lnSpc>
        <a:spcBef>
          <a:spcPts val="500"/>
        </a:spcBef>
        <a:buClr>
          <a:srgbClr val="0602FF"/>
        </a:buClr>
        <a:buFont typeface="Arial" panose="020B0604020202020204" pitchFamily="34" charset="0"/>
        <a:buChar char="•"/>
        <a:defRPr sz="2000" kern="1200">
          <a:solidFill>
            <a:srgbClr val="000000"/>
          </a:solidFill>
          <a:latin typeface="Arial" panose="020B0604020202020204" pitchFamily="34" charset="0"/>
          <a:ea typeface="+mn-ea"/>
          <a:cs typeface="Arial" panose="020B0604020202020204" pitchFamily="34" charset="0"/>
        </a:defRPr>
      </a:lvl4pPr>
      <a:lvl5pPr marL="1090613" indent="-285750" algn="l" defTabSz="914400" rtl="0" eaLnBrk="1" latinLnBrk="0" hangingPunct="1">
        <a:lnSpc>
          <a:spcPct val="100000"/>
        </a:lnSpc>
        <a:spcBef>
          <a:spcPts val="500"/>
        </a:spcBef>
        <a:buClr>
          <a:srgbClr val="0602FF"/>
        </a:buClr>
        <a:buFont typeface="Arial" panose="020B0604020202020204" pitchFamily="34" charset="0"/>
        <a:buChar char="•"/>
        <a:defRPr sz="20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C8320CB-E21B-C04D-6935-9E4D4E63792C}"/>
              </a:ext>
            </a:extLst>
          </p:cNvPr>
          <p:cNvSpPr>
            <a:spLocks noGrp="1"/>
          </p:cNvSpPr>
          <p:nvPr>
            <p:ph type="subTitle" idx="1"/>
          </p:nvPr>
        </p:nvSpPr>
        <p:spPr/>
        <p:txBody>
          <a:bodyPr>
            <a:noAutofit/>
          </a:bodyPr>
          <a:lstStyle/>
          <a:p>
            <a:pPr>
              <a:lnSpc>
                <a:spcPct val="100000"/>
              </a:lnSpc>
            </a:pPr>
            <a:r>
              <a:rPr lang="en-AU" sz="1125" dirty="0"/>
              <a:t>Pattern or photo versions available. Subheading should be entered here as required. Font size will automatically decrease gradually once you have more than four lines of text in this box.</a:t>
            </a:r>
          </a:p>
        </p:txBody>
      </p:sp>
      <p:sp>
        <p:nvSpPr>
          <p:cNvPr id="5" name="Title 4">
            <a:extLst>
              <a:ext uri="{FF2B5EF4-FFF2-40B4-BE49-F238E27FC236}">
                <a16:creationId xmlns:a16="http://schemas.microsoft.com/office/drawing/2014/main" id="{531253C7-5CDA-FFA5-C571-703E83127117}"/>
              </a:ext>
            </a:extLst>
          </p:cNvPr>
          <p:cNvSpPr>
            <a:spLocks noGrp="1"/>
          </p:cNvSpPr>
          <p:nvPr>
            <p:ph type="ctrTitle"/>
          </p:nvPr>
        </p:nvSpPr>
        <p:spPr/>
        <p:txBody>
          <a:bodyPr/>
          <a:lstStyle/>
          <a:p>
            <a:r>
              <a:rPr lang="en-AU" dirty="0"/>
              <a:t>1.2 Title slide </a:t>
            </a:r>
          </a:p>
        </p:txBody>
      </p:sp>
      <p:sp>
        <p:nvSpPr>
          <p:cNvPr id="2" name="TextBox 1">
            <a:extLst>
              <a:ext uri="{FF2B5EF4-FFF2-40B4-BE49-F238E27FC236}">
                <a16:creationId xmlns:a16="http://schemas.microsoft.com/office/drawing/2014/main" id="{4AC591CF-B5C1-7BC6-75DD-F3EAFD106E09}"/>
              </a:ext>
            </a:extLst>
          </p:cNvPr>
          <p:cNvSpPr txBox="1"/>
          <p:nvPr/>
        </p:nvSpPr>
        <p:spPr>
          <a:xfrm>
            <a:off x="4007110" y="1500855"/>
            <a:ext cx="4779606" cy="3000821"/>
          </a:xfrm>
          <a:prstGeom prst="rect">
            <a:avLst/>
          </a:prstGeom>
          <a:solidFill>
            <a:srgbClr val="F7F9FC"/>
          </a:solidFill>
          <a:ln w="38100">
            <a:solidFill>
              <a:srgbClr val="FF33CC"/>
            </a:solidFill>
          </a:ln>
        </p:spPr>
        <p:txBody>
          <a:bodyPr wrap="square" rtlCol="0">
            <a:spAutoFit/>
          </a:bodyPr>
          <a:lstStyle/>
          <a:p>
            <a:endParaRPr lang="en-AU" sz="1350" dirty="0"/>
          </a:p>
          <a:p>
            <a:endParaRPr lang="en-AU" sz="1350" dirty="0"/>
          </a:p>
          <a:p>
            <a:endParaRPr lang="en-AU" sz="1350" dirty="0"/>
          </a:p>
          <a:p>
            <a:r>
              <a:rPr lang="en-AU" sz="1350" dirty="0"/>
              <a:t>PLEASE NOTE – prefilled slides in this template are for illustrative purposes only to show you how they can be used.  You can edit these slides or delete if not required – or you can use the empty template also provided in the brand hub.</a:t>
            </a:r>
          </a:p>
          <a:p>
            <a:endParaRPr lang="en-AU" sz="1350" dirty="0"/>
          </a:p>
          <a:p>
            <a:r>
              <a:rPr lang="en-AU" sz="1350" dirty="0">
                <a:solidFill>
                  <a:srgbClr val="FF33CC"/>
                </a:solidFill>
              </a:rPr>
              <a:t>If using the prefilled slides please ensure you delete illustrative content and informational text boxes (Like this one!)</a:t>
            </a:r>
          </a:p>
          <a:p>
            <a:endParaRPr lang="en-AU" sz="1350" dirty="0"/>
          </a:p>
          <a:p>
            <a:endParaRPr lang="en-AU" sz="1350" dirty="0"/>
          </a:p>
        </p:txBody>
      </p:sp>
    </p:spTree>
    <p:extLst>
      <p:ext uri="{BB962C8B-B14F-4D97-AF65-F5344CB8AC3E}">
        <p14:creationId xmlns:p14="http://schemas.microsoft.com/office/powerpoint/2010/main" val="1287638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6197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A44F5-1534-D381-9EAA-7D45D2D08CE5}"/>
              </a:ext>
            </a:extLst>
          </p:cNvPr>
          <p:cNvSpPr>
            <a:spLocks noGrp="1"/>
          </p:cNvSpPr>
          <p:nvPr>
            <p:ph type="ctrTitle"/>
          </p:nvPr>
        </p:nvSpPr>
        <p:spPr/>
        <p:txBody>
          <a:bodyPr/>
          <a:lstStyle/>
          <a:p>
            <a:endParaRPr lang="en-AU"/>
          </a:p>
        </p:txBody>
      </p:sp>
      <p:sp>
        <p:nvSpPr>
          <p:cNvPr id="3" name="Subtitle 2">
            <a:extLst>
              <a:ext uri="{FF2B5EF4-FFF2-40B4-BE49-F238E27FC236}">
                <a16:creationId xmlns:a16="http://schemas.microsoft.com/office/drawing/2014/main" id="{B35312A5-82E8-F40A-ACA0-39759EF14872}"/>
              </a:ext>
            </a:extLst>
          </p:cNvPr>
          <p:cNvSpPr>
            <a:spLocks noGrp="1"/>
          </p:cNvSpPr>
          <p:nvPr>
            <p:ph type="subTitle" idx="1"/>
          </p:nvPr>
        </p:nvSpPr>
        <p:spPr/>
        <p:txBody>
          <a:bodyPr/>
          <a:lstStyle/>
          <a:p>
            <a:endParaRPr lang="en-AU"/>
          </a:p>
        </p:txBody>
      </p:sp>
    </p:spTree>
    <p:extLst>
      <p:ext uri="{BB962C8B-B14F-4D97-AF65-F5344CB8AC3E}">
        <p14:creationId xmlns:p14="http://schemas.microsoft.com/office/powerpoint/2010/main" val="2157009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4D443-0E0D-FD0A-D545-24EF2554437D}"/>
              </a:ext>
            </a:extLst>
          </p:cNvPr>
          <p:cNvSpPr>
            <a:spLocks noGrp="1"/>
          </p:cNvSpPr>
          <p:nvPr>
            <p:ph type="title"/>
          </p:nvPr>
        </p:nvSpPr>
        <p:spPr/>
        <p:txBody>
          <a:bodyPr/>
          <a:lstStyle/>
          <a:p>
            <a:endParaRPr lang="en-AU" dirty="0"/>
          </a:p>
        </p:txBody>
      </p:sp>
      <p:sp>
        <p:nvSpPr>
          <p:cNvPr id="3" name="Text Placeholder 2">
            <a:extLst>
              <a:ext uri="{FF2B5EF4-FFF2-40B4-BE49-F238E27FC236}">
                <a16:creationId xmlns:a16="http://schemas.microsoft.com/office/drawing/2014/main" id="{307F6F7B-D931-D65D-414F-E83B423266D7}"/>
              </a:ext>
            </a:extLst>
          </p:cNvPr>
          <p:cNvSpPr>
            <a:spLocks noGrp="1"/>
          </p:cNvSpPr>
          <p:nvPr>
            <p:ph type="body" sz="quarter" idx="11"/>
          </p:nvPr>
        </p:nvSpPr>
        <p:spPr/>
        <p:txBody>
          <a:bodyPr/>
          <a:lstStyle/>
          <a:p>
            <a:endParaRPr lang="en-AU" dirty="0"/>
          </a:p>
        </p:txBody>
      </p:sp>
    </p:spTree>
    <p:extLst>
      <p:ext uri="{BB962C8B-B14F-4D97-AF65-F5344CB8AC3E}">
        <p14:creationId xmlns:p14="http://schemas.microsoft.com/office/powerpoint/2010/main" val="2033082343"/>
      </p:ext>
    </p:extLst>
  </p:cSld>
  <p:clrMapOvr>
    <a:masterClrMapping/>
  </p:clrMapOvr>
</p:sld>
</file>

<file path=ppt/theme/theme1.xml><?xml version="1.0" encoding="utf-8"?>
<a:theme xmlns:a="http://schemas.openxmlformats.org/drawingml/2006/main" name="FedTheme(test)">
  <a:themeElements>
    <a:clrScheme name="Fed generic PPT">
      <a:dk1>
        <a:srgbClr val="000000"/>
      </a:dk1>
      <a:lt1>
        <a:srgbClr val="0602FF"/>
      </a:lt1>
      <a:dk2>
        <a:srgbClr val="14E399"/>
      </a:dk2>
      <a:lt2>
        <a:srgbClr val="F9E3D0"/>
      </a:lt2>
      <a:accent1>
        <a:srgbClr val="FC4D1D"/>
      </a:accent1>
      <a:accent2>
        <a:srgbClr val="F06BFF"/>
      </a:accent2>
      <a:accent3>
        <a:srgbClr val="7D1279"/>
      </a:accent3>
      <a:accent4>
        <a:srgbClr val="B9EAD6"/>
      </a:accent4>
      <a:accent5>
        <a:srgbClr val="F9E3D0"/>
      </a:accent5>
      <a:accent6>
        <a:srgbClr val="0602FF"/>
      </a:accent6>
      <a:hlink>
        <a:srgbClr val="0602FF"/>
      </a:hlink>
      <a:folHlink>
        <a:srgbClr val="14E399"/>
      </a:folHlink>
    </a:clrScheme>
    <a:fontScheme name="Fed Font Theme">
      <a:majorFont>
        <a:latin typeface="Sora Semi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ial font_HE Powerpoint template_generic_with sample slides" id="{43C0C9BB-7DFA-49E2-9D19-4F4EACAF02CB}" vid="{07E8B1F7-23BB-4711-9A22-C289630A6F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117b38c-dd16-4473-9057-0261adb08a86">
      <Terms xmlns="http://schemas.microsoft.com/office/infopath/2007/PartnerControls"/>
    </lcf76f155ced4ddcb4097134ff3c332f>
    <TaxCatchAll xmlns="e39818f0-b86a-435d-8fb9-cd10e1f05f4d" xsi:nil="true"/>
    <_dlc_DocId xmlns="e39818f0-b86a-435d-8fb9-cd10e1f05f4d">MRU3PS7DZPM2-796604460-31418</_dlc_DocId>
    <_dlc_DocIdUrl xmlns="e39818f0-b86a-435d-8fb9-cd10e1f05f4d">
      <Url>https://federationuniversity.sharepoint.com/sites/FedUni/R%26I/_layouts/15/DocIdRedir.aspx?ID=MRU3PS7DZPM2-796604460-31418</Url>
      <Description>MRU3PS7DZPM2-796604460-31418</Description>
    </_dlc_DocIdUrl>
  </documentManagement>
</p:properties>
</file>

<file path=customXml/item2.xml><?xml version="1.0" encoding="utf-8"?>
<?mso-contentType ?>
<FormTemplates xmlns="http://schemas.microsoft.com/sharepoint/v3/contenttype/forms"/>
</file>

<file path=customXml/item3.xml><?xml version="1.0" encoding="utf-8"?>
<ct:contentTypeSchema xmlns:ct="http://schemas.microsoft.com/office/2006/metadata/contentType" xmlns:ma="http://schemas.microsoft.com/office/2006/metadata/properties/metaAttributes" ct:_="" ma:_="" ma:contentTypeName="Document" ma:contentTypeID="0x01010066184E666B44B94C81120218BF7793B4" ma:contentTypeVersion="7643" ma:contentTypeDescription="Create a new document." ma:contentTypeScope="" ma:versionID="0ac88d5805ea73424de2cb51a56a471e">
  <xsd:schema xmlns:xsd="http://www.w3.org/2001/XMLSchema" xmlns:xs="http://www.w3.org/2001/XMLSchema" xmlns:p="http://schemas.microsoft.com/office/2006/metadata/properties" xmlns:ns2="e39818f0-b86a-435d-8fb9-cd10e1f05f4d" xmlns:ns3="a117b38c-dd16-4473-9057-0261adb08a86" targetNamespace="http://schemas.microsoft.com/office/2006/metadata/properties" ma:root="true" ma:fieldsID="84a165f7cb62a5acb09e1b14905b59fb" ns2:_="" ns3:_="">
    <xsd:import namespace="e39818f0-b86a-435d-8fb9-cd10e1f05f4d"/>
    <xsd:import namespace="a117b38c-dd16-4473-9057-0261adb08a86"/>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2:SharedWithUsers" minOccurs="0"/>
                <xsd:element ref="ns2:SharedWithDetails"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9818f0-b86a-435d-8fb9-cd10e1f05f4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6"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967314bd-1606-42d9-b7c7-dc03a10c388b}" ma:internalName="TaxCatchAll" ma:showField="CatchAllData" ma:web="e39818f0-b86a-435d-8fb9-cd10e1f05f4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117b38c-dd16-4473-9057-0261adb08a8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75c4b21c-4a25-40c1-82fe-fef023c60d7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A4E9519-1033-4317-ADBF-CD28A97CDA20}">
  <ds:schemaRefs>
    <ds:schemaRef ds:uri="http://purl.org/dc/terms/"/>
    <ds:schemaRef ds:uri="http://schemas.microsoft.com/office/2006/documentManagement/types"/>
    <ds:schemaRef ds:uri="http://purl.org/dc/dcmitype/"/>
    <ds:schemaRef ds:uri="794df12c-0cd7-408f-ad13-dd479b785545"/>
    <ds:schemaRef ds:uri="http://purl.org/dc/elements/1.1/"/>
    <ds:schemaRef ds:uri="bb67b2d8-6a5f-43e1-b3c3-7463e75bfac8"/>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3797236E-FA70-4F98-83BE-82C80BED6023}"/>
</file>

<file path=customXml/itemProps3.xml><?xml version="1.0" encoding="utf-8"?>
<ds:datastoreItem xmlns:ds="http://schemas.openxmlformats.org/officeDocument/2006/customXml" ds:itemID="{1D2F6AB8-5410-406E-B819-1463E881FF68}"/>
</file>

<file path=customXml/itemProps4.xml><?xml version="1.0" encoding="utf-8"?>
<ds:datastoreItem xmlns:ds="http://schemas.openxmlformats.org/officeDocument/2006/customXml" ds:itemID="{3D878CD8-BBB9-483E-BBDD-A5038D1939D2}"/>
</file>

<file path=docMetadata/LabelInfo.xml><?xml version="1.0" encoding="utf-8"?>
<clbl:labelList xmlns:clbl="http://schemas.microsoft.com/office/2020/mipLabelMetadata">
  <clbl:label id="{ce26db92-c3e6-4284-bd18-c911c3621d09}" enabled="1" method="Privileged" siteId="{cdf54d0f-cccc-4bf5-a773-9107927d3c5b}" contentBits="0" removed="0"/>
</clbl:labelList>
</file>

<file path=docProps/app.xml><?xml version="1.0" encoding="utf-8"?>
<Properties xmlns="http://schemas.openxmlformats.org/officeDocument/2006/extended-properties" xmlns:vt="http://schemas.openxmlformats.org/officeDocument/2006/docPropsVTypes">
  <Template>Blank_HE Powerpoint template_arial</Template>
  <TotalTime>4</TotalTime>
  <Words>103</Words>
  <Application>Microsoft Office PowerPoint</Application>
  <PresentationFormat>Widescreen</PresentationFormat>
  <Paragraphs>8</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Aptos</vt:lpstr>
      <vt:lpstr>Arial</vt:lpstr>
      <vt:lpstr>Inter</vt:lpstr>
      <vt:lpstr>FedTheme(test)</vt:lpstr>
      <vt:lpstr>1.2 Title slide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Emma Crawford</dc:creator>
  <cp:lastModifiedBy>Emma Crawford</cp:lastModifiedBy>
  <cp:revision>1</cp:revision>
  <dcterms:created xsi:type="dcterms:W3CDTF">2025-05-08T04:56:29Z</dcterms:created>
  <dcterms:modified xsi:type="dcterms:W3CDTF">2025-05-08T05:00:37Z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0x01010066184E666B44B94C81120218BF7793B4</vt:lpwstr>
  </property>
  <property fmtid="{D5CDD505-2E9C-101B-9397-08002B2CF9AE}" pid="3" name="MediaServiceImageTags">
    <vt:lpwstr/>
  </property>
  <property fmtid="{D5CDD505-2E9C-101B-9397-08002B2CF9AE}" pid="4" name="_dlc_DocIdItemGuid">
    <vt:lpwstr>66f97ba5-4526-4126-83f8-897e8017f337</vt:lpwstr>
  </property>
</Properties>
</file>