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8E"/>
    <a:srgbClr val="E55201"/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448" y="202315"/>
            <a:ext cx="8508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b="1" dirty="0" smtClean="0">
                <a:solidFill>
                  <a:srgbClr val="0084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Feedback </a:t>
            </a:r>
            <a:r>
              <a:rPr lang="en-AU" sz="3000" b="1" dirty="0" smtClean="0">
                <a:solidFill>
                  <a:srgbClr val="0084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(via </a:t>
            </a:r>
            <a:r>
              <a:rPr lang="en-AU" sz="3000" b="1" dirty="0" err="1" smtClean="0">
                <a:solidFill>
                  <a:srgbClr val="0084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Studiosity</a:t>
            </a:r>
            <a:r>
              <a:rPr lang="en-AU" sz="3000" b="1" dirty="0" smtClean="0">
                <a:solidFill>
                  <a:srgbClr val="0084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AU" sz="3000" b="1" dirty="0">
              <a:solidFill>
                <a:srgbClr val="00848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309309" y="3945150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7218" y="3874860"/>
            <a:ext cx="6917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</a:t>
            </a:r>
            <a:r>
              <a:rPr lang="en-AU" sz="2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studiosity</a:t>
            </a:r>
            <a:endParaRPr lang="en-AU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587" y="4517463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(SASS</a:t>
            </a:r>
            <a:r>
              <a:rPr lang="en-AU" sz="160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program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6" r="21205" b="33766"/>
          <a:stretch/>
        </p:blipFill>
        <p:spPr>
          <a:xfrm rot="1506569">
            <a:off x="6769632" y="1429662"/>
            <a:ext cx="2065176" cy="27727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0448" y="1162370"/>
            <a:ext cx="6348701" cy="256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chemeClr val="accent1">
                    <a:lumMod val="50000"/>
                  </a:schemeClr>
                </a:solidFill>
              </a:rPr>
              <a:t>‘Writing Feedback’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is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a free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essay feedback service.</a:t>
            </a:r>
          </a:p>
          <a:p>
            <a:endParaRPr lang="en-A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Submit your essay, speech, report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or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assignments any time, day or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night.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Receive detailed feedback from professional tutors </a:t>
            </a:r>
            <a:r>
              <a:rPr lang="en-AU" smtClean="0">
                <a:solidFill>
                  <a:schemeClr val="accent1">
                    <a:lumMod val="50000"/>
                  </a:schemeClr>
                </a:solidFill>
              </a:rPr>
              <a:t>within </a:t>
            </a:r>
            <a:r>
              <a:rPr lang="en-AU" smtClean="0">
                <a:solidFill>
                  <a:schemeClr val="accent1">
                    <a:lumMod val="50000"/>
                  </a:schemeClr>
                </a:solidFill>
              </a:rPr>
              <a:t>72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hours.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Feedback on essay structure, language, development of ideas, referencing, grammar and more.</a:t>
            </a:r>
          </a:p>
        </p:txBody>
      </p:sp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323</TotalTime>
  <Words>75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26</cp:revision>
  <dcterms:created xsi:type="dcterms:W3CDTF">2014-12-01T21:43:55Z</dcterms:created>
  <dcterms:modified xsi:type="dcterms:W3CDTF">2019-02-28T00:55:33Z</dcterms:modified>
</cp:coreProperties>
</file>