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  <p:sldMasterId id="2147483681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8E"/>
    <a:srgbClr val="E55201"/>
    <a:srgbClr val="F6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 autoAdjust="0"/>
    <p:restoredTop sz="94692" autoAdjust="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43721-2BB9-E449-8855-DB1EDB7A7F90}" type="datetime1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9E37F-65DF-2F40-B86C-0D95321FD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065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6B40F-1D48-214C-B3ED-13D83F74CBD9}" type="datetime1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7A0A4-37F0-1340-86CA-F84E6CE4B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4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70450"/>
            <a:ext cx="5562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70450"/>
            <a:ext cx="2133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E19B-D82B-AB45-8F97-CE85449579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8" r:id="rId6"/>
    <p:sldLayoutId id="214748368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4A8D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rgbClr val="004A8D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4A8D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448" y="202315"/>
            <a:ext cx="8508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1" dirty="0" smtClean="0">
                <a:solidFill>
                  <a:srgbClr val="008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Feedback </a:t>
            </a:r>
            <a:r>
              <a:rPr lang="en-AU" sz="3000" b="1" dirty="0" smtClean="0">
                <a:solidFill>
                  <a:srgbClr val="008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(via </a:t>
            </a:r>
            <a:r>
              <a:rPr lang="en-AU" sz="3000" b="1" dirty="0" err="1" smtClean="0">
                <a:solidFill>
                  <a:srgbClr val="008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Studiosity</a:t>
            </a:r>
            <a:r>
              <a:rPr lang="en-AU" sz="3000" b="1" dirty="0" smtClean="0">
                <a:solidFill>
                  <a:srgbClr val="008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AU" sz="3000" b="1" dirty="0">
              <a:solidFill>
                <a:srgbClr val="0084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0704" b="32496"/>
          <a:stretch/>
        </p:blipFill>
        <p:spPr>
          <a:xfrm>
            <a:off x="309309" y="3945150"/>
            <a:ext cx="350732" cy="3210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7218" y="3874860"/>
            <a:ext cx="691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AU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federation.edu.au/</a:t>
            </a:r>
            <a:r>
              <a:rPr lang="en-AU" sz="24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studiosity</a:t>
            </a:r>
            <a:endParaRPr lang="en-AU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7587" y="4517463"/>
            <a:ext cx="691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the ‘Student Academic and Study Support’ (SASS</a:t>
            </a:r>
            <a:r>
              <a:rPr lang="en-AU" sz="160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program </a:t>
            </a:r>
            <a:endParaRPr lang="en-A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16" r="21205" b="33766"/>
          <a:stretch/>
        </p:blipFill>
        <p:spPr>
          <a:xfrm rot="1506569">
            <a:off x="6769632" y="1429662"/>
            <a:ext cx="2065176" cy="27727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0448" y="1162370"/>
            <a:ext cx="6348701" cy="256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chemeClr val="accent1">
                    <a:lumMod val="50000"/>
                  </a:schemeClr>
                </a:solidFill>
              </a:rPr>
              <a:t>‘Writing Feedback’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is </a:t>
            </a: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a free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essay feedback service.</a:t>
            </a:r>
          </a:p>
          <a:p>
            <a:endParaRPr lang="en-AU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Submit your essay, speech, report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or </a:t>
            </a: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assignments any time, day or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night.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Receive detailed feedback from professional tutors </a:t>
            </a:r>
            <a:r>
              <a:rPr lang="en-AU" smtClean="0">
                <a:solidFill>
                  <a:schemeClr val="accent1">
                    <a:lumMod val="50000"/>
                  </a:schemeClr>
                </a:solidFill>
              </a:rPr>
              <a:t>within </a:t>
            </a:r>
            <a:r>
              <a:rPr lang="en-AU" smtClean="0">
                <a:solidFill>
                  <a:schemeClr val="accent1">
                    <a:lumMod val="50000"/>
                  </a:schemeClr>
                </a:solidFill>
              </a:rPr>
              <a:t>72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hours.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Feedback on essay structure, language, development of ideas, referencing, grammar and more.</a:t>
            </a:r>
          </a:p>
        </p:txBody>
      </p:sp>
    </p:spTree>
    <p:extLst>
      <p:ext uri="{BB962C8B-B14F-4D97-AF65-F5344CB8AC3E}">
        <p14:creationId xmlns:p14="http://schemas.microsoft.com/office/powerpoint/2010/main" val="19456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dU Footer A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dU Footer B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FedUni_16to9_1280x720_Template</Template>
  <TotalTime>323</TotalTime>
  <Words>75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FedU Footer A</vt:lpstr>
      <vt:lpstr>FedU Footer B</vt:lpstr>
      <vt:lpstr>PowerPoint Presentation</vt:lpstr>
    </vt:vector>
  </TitlesOfParts>
  <Company>University of Ballarat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Ballarat - ICT Services</dc:creator>
  <cp:lastModifiedBy>Lara Whitehead-Annett</cp:lastModifiedBy>
  <cp:revision>26</cp:revision>
  <dcterms:created xsi:type="dcterms:W3CDTF">2014-12-01T21:43:55Z</dcterms:created>
  <dcterms:modified xsi:type="dcterms:W3CDTF">2019-02-28T00:55:33Z</dcterms:modified>
</cp:coreProperties>
</file>