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8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4692" autoAdjust="0"/>
  </p:normalViewPr>
  <p:slideViewPr>
    <p:cSldViewPr snapToGrid="0" snapToObjects="1">
      <p:cViewPr varScale="1">
        <p:scale>
          <a:sx n="102" d="100"/>
          <a:sy n="102" d="100"/>
        </p:scale>
        <p:origin x="264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29" y="133314"/>
            <a:ext cx="4901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 smtClean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endParaRPr lang="en-AU" sz="6000" b="1" dirty="0">
              <a:solidFill>
                <a:srgbClr val="F600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429" y="1219521"/>
            <a:ext cx="6917094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 a study question? Need essay help? Stuck on referencing?</a:t>
            </a:r>
          </a:p>
          <a:p>
            <a:r>
              <a:rPr lang="en-A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ASK! </a:t>
            </a:r>
          </a:p>
          <a:p>
            <a:endParaRPr lang="en-A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at the ASK desk in the library, by phone, email, </a:t>
            </a:r>
            <a:b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 and Facebook.</a:t>
            </a:r>
            <a:endParaRPr lang="en-A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783" b="49865"/>
          <a:stretch/>
        </p:blipFill>
        <p:spPr>
          <a:xfrm>
            <a:off x="497823" y="3076903"/>
            <a:ext cx="385045" cy="9401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8556" y="3069547"/>
            <a:ext cx="281535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1600" dirty="0" smtClean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1600" dirty="0" err="1" smtClean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FederationGeneration</a:t>
            </a:r>
            <a:endParaRPr lang="en-AU" sz="1600" dirty="0">
              <a:solidFill>
                <a:srgbClr val="F600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AU" sz="1600" dirty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AU" sz="1600" dirty="0" err="1" smtClean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askfeduni</a:t>
            </a:r>
            <a:endParaRPr lang="en-AU" sz="1600" dirty="0">
              <a:solidFill>
                <a:srgbClr val="F600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AU" sz="1600" dirty="0" smtClean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AU" sz="1600" dirty="0" err="1" smtClean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feduniaustralia</a:t>
            </a:r>
            <a:endParaRPr lang="en-AU" sz="1600" dirty="0" smtClean="0">
              <a:solidFill>
                <a:srgbClr val="F600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429" y="4415009"/>
            <a:ext cx="691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the ‘Student Academic and Study Support’ (SASS) team</a:t>
            </a:r>
            <a:endParaRPr lang="en-A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07" t="4881" r="31802" b="32508"/>
          <a:stretch/>
        </p:blipFill>
        <p:spPr>
          <a:xfrm rot="1354452">
            <a:off x="7288766" y="1309461"/>
            <a:ext cx="1359201" cy="24503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23270" y="3069032"/>
            <a:ext cx="263229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1600" dirty="0" smtClean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federation.edu.au/ask</a:t>
            </a:r>
          </a:p>
          <a:p>
            <a:pPr>
              <a:spcBef>
                <a:spcPts val="600"/>
              </a:spcBef>
            </a:pPr>
            <a:r>
              <a:rPr lang="en-AU" sz="1600" dirty="0" smtClean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ask.sal@federation.edu.au</a:t>
            </a:r>
          </a:p>
          <a:p>
            <a:pPr>
              <a:spcBef>
                <a:spcPts val="600"/>
              </a:spcBef>
            </a:pPr>
            <a:r>
              <a:rPr lang="en-AU" sz="1600" dirty="0" smtClean="0">
                <a:solidFill>
                  <a:srgbClr val="F600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(03) 5327 6422</a:t>
            </a:r>
          </a:p>
          <a:p>
            <a:endParaRPr lang="en-AU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472"/>
          <a:stretch/>
        </p:blipFill>
        <p:spPr>
          <a:xfrm>
            <a:off x="4004262" y="3081989"/>
            <a:ext cx="350732" cy="9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315</TotalTime>
  <Words>58</Words>
  <Application>Microsoft Office PowerPoint</Application>
  <PresentationFormat>On-screen Show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Lucida Grande</vt:lpstr>
      <vt:lpstr>FedU Footer A</vt:lpstr>
      <vt:lpstr>FedU Footer B</vt:lpstr>
      <vt:lpstr>PowerPoint Presentation</vt:lpstr>
    </vt:vector>
  </TitlesOfParts>
  <Company>University of Ballarat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Lara Whitehead-Annett</cp:lastModifiedBy>
  <cp:revision>18</cp:revision>
  <dcterms:created xsi:type="dcterms:W3CDTF">2014-12-01T21:43:55Z</dcterms:created>
  <dcterms:modified xsi:type="dcterms:W3CDTF">2019-02-28T00:57:35Z</dcterms:modified>
</cp:coreProperties>
</file>