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8E"/>
    <a:srgbClr val="E55201"/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568" y="221233"/>
            <a:ext cx="4901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 err="1" smtClean="0">
                <a:solidFill>
                  <a:srgbClr val="0084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Studiosity</a:t>
            </a:r>
            <a:endParaRPr lang="en-AU" sz="6000" b="1" dirty="0">
              <a:solidFill>
                <a:srgbClr val="0084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568" y="1393806"/>
            <a:ext cx="6411523" cy="2267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err="1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AU" sz="2000" b="1" dirty="0" err="1" smtClean="0">
                <a:solidFill>
                  <a:schemeClr val="accent1">
                    <a:lumMod val="50000"/>
                  </a:schemeClr>
                </a:solidFill>
              </a:rPr>
              <a:t>tudiosity</a:t>
            </a:r>
            <a:r>
              <a:rPr lang="en-A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AU" sz="2000" dirty="0">
                <a:solidFill>
                  <a:schemeClr val="accent1">
                    <a:lumMod val="50000"/>
                  </a:schemeClr>
                </a:solidFill>
              </a:rPr>
              <a:t>is a free online one-on-one tutoring service. </a:t>
            </a:r>
            <a:endParaRPr lang="en-A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AU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</a:pPr>
            <a:r>
              <a:rPr lang="en-AU" sz="1900" dirty="0">
                <a:solidFill>
                  <a:schemeClr val="accent1">
                    <a:lumMod val="50000"/>
                  </a:schemeClr>
                </a:solidFill>
              </a:rPr>
              <a:t>Available </a:t>
            </a: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>during semester from 3 </a:t>
            </a:r>
            <a:r>
              <a:rPr lang="en-AU" sz="1900" dirty="0">
                <a:solidFill>
                  <a:schemeClr val="accent1">
                    <a:lumMod val="50000"/>
                  </a:schemeClr>
                </a:solidFill>
              </a:rPr>
              <a:t>pm </a:t>
            </a: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>to 12 am, </a:t>
            </a:r>
            <a:b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>Sunday – Friday, with </a:t>
            </a:r>
            <a:r>
              <a:rPr lang="en-AU" sz="1900" dirty="0">
                <a:solidFill>
                  <a:schemeClr val="accent1">
                    <a:lumMod val="50000"/>
                  </a:schemeClr>
                </a:solidFill>
              </a:rPr>
              <a:t>subject specific information, </a:t>
            </a: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>such </a:t>
            </a:r>
            <a:r>
              <a:rPr lang="en-AU" sz="1900" dirty="0">
                <a:solidFill>
                  <a:schemeClr val="accent1">
                    <a:lumMod val="50000"/>
                  </a:schemeClr>
                </a:solidFill>
              </a:rPr>
              <a:t>as maths, science, business or research, </a:t>
            </a: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>or </a:t>
            </a:r>
            <a:r>
              <a:rPr lang="en-AU" sz="1900" dirty="0">
                <a:solidFill>
                  <a:schemeClr val="accent1">
                    <a:lumMod val="50000"/>
                  </a:schemeClr>
                </a:solidFill>
              </a:rPr>
              <a:t>more </a:t>
            </a:r>
            <a:r>
              <a:rPr lang="en-AU" sz="1900" dirty="0" smtClean="0">
                <a:solidFill>
                  <a:schemeClr val="accent1">
                    <a:lumMod val="50000"/>
                  </a:schemeClr>
                </a:solidFill>
              </a:rPr>
              <a:t>general academic </a:t>
            </a:r>
            <a:r>
              <a:rPr lang="en-AU" sz="1900" dirty="0">
                <a:solidFill>
                  <a:schemeClr val="accent1">
                    <a:lumMod val="50000"/>
                  </a:schemeClr>
                </a:solidFill>
              </a:rPr>
              <a:t>topics like essay structure. </a:t>
            </a:r>
            <a:endParaRPr lang="en-AU" sz="19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435429" y="3687302"/>
            <a:ext cx="350732" cy="3210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338" y="3617012"/>
            <a:ext cx="3981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</a:t>
            </a:r>
            <a:r>
              <a:rPr lang="en-AU" sz="2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studiosity</a:t>
            </a:r>
            <a:endParaRPr lang="en-AU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7402" y="4435478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Support’ (SASS</a:t>
            </a:r>
            <a:r>
              <a:rPr lang="en-AU" sz="160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program 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6" r="21205" b="33766"/>
          <a:stretch/>
        </p:blipFill>
        <p:spPr>
          <a:xfrm rot="1500260">
            <a:off x="6603958" y="1284202"/>
            <a:ext cx="2065176" cy="277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322</TotalTime>
  <Words>35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23</cp:revision>
  <dcterms:created xsi:type="dcterms:W3CDTF">2014-12-01T21:43:55Z</dcterms:created>
  <dcterms:modified xsi:type="dcterms:W3CDTF">2019-02-28T00:56:12Z</dcterms:modified>
</cp:coreProperties>
</file>