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4" r:id="rId4"/>
    <p:sldId id="265" r:id="rId5"/>
    <p:sldId id="266" r:id="rId6"/>
    <p:sldId id="263" r:id="rId7"/>
    <p:sldId id="277" r:id="rId8"/>
    <p:sldId id="267" r:id="rId9"/>
    <p:sldId id="268" r:id="rId10"/>
    <p:sldId id="271" r:id="rId11"/>
    <p:sldId id="273" r:id="rId12"/>
    <p:sldId id="274" r:id="rId13"/>
    <p:sldId id="275" r:id="rId14"/>
    <p:sldId id="276" r:id="rId15"/>
    <p:sldId id="278" r:id="rId16"/>
    <p:sldId id="280" r:id="rId17"/>
    <p:sldId id="279" r:id="rId18"/>
    <p:sldId id="270" r:id="rId19"/>
    <p:sldId id="261" r:id="rId2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Smith" userId="a9419848-9638-4ded-a7d6-8c5748979d0b" providerId="ADAL" clId="{9ECB66C8-4CFB-4CAF-99D2-E3842C4079BC}"/>
    <pc:docChg chg="undo redo custSel addSld delSld modSld sldOrd">
      <pc:chgData name="Erica Smith" userId="a9419848-9638-4ded-a7d6-8c5748979d0b" providerId="ADAL" clId="{9ECB66C8-4CFB-4CAF-99D2-E3842C4079BC}" dt="2024-07-01T03:22:52.267" v="9434" actId="1076"/>
      <pc:docMkLst>
        <pc:docMk/>
      </pc:docMkLst>
      <pc:sldChg chg="modSp mod">
        <pc:chgData name="Erica Smith" userId="a9419848-9638-4ded-a7d6-8c5748979d0b" providerId="ADAL" clId="{9ECB66C8-4CFB-4CAF-99D2-E3842C4079BC}" dt="2024-06-30T07:30:15.470" v="8859" actId="113"/>
        <pc:sldMkLst>
          <pc:docMk/>
          <pc:sldMk cId="1846213260" sldId="259"/>
        </pc:sldMkLst>
        <pc:spChg chg="mod">
          <ac:chgData name="Erica Smith" userId="a9419848-9638-4ded-a7d6-8c5748979d0b" providerId="ADAL" clId="{9ECB66C8-4CFB-4CAF-99D2-E3842C4079BC}" dt="2024-06-30T07:30:15.470" v="8859" actId="113"/>
          <ac:spMkLst>
            <pc:docMk/>
            <pc:sldMk cId="1846213260" sldId="259"/>
            <ac:spMk id="3" creationId="{00000000-0000-0000-0000-000000000000}"/>
          </ac:spMkLst>
        </pc:spChg>
        <pc:picChg chg="mod">
          <ac:chgData name="Erica Smith" userId="a9419848-9638-4ded-a7d6-8c5748979d0b" providerId="ADAL" clId="{9ECB66C8-4CFB-4CAF-99D2-E3842C4079BC}" dt="2024-06-30T07:30:04.525" v="8856" actId="1076"/>
          <ac:picMkLst>
            <pc:docMk/>
            <pc:sldMk cId="1846213260" sldId="259"/>
            <ac:picMk id="4" creationId="{00000000-0000-0000-0000-000000000000}"/>
          </ac:picMkLst>
        </pc:picChg>
      </pc:sldChg>
      <pc:sldChg chg="addSp delSp modSp new mod">
        <pc:chgData name="Erica Smith" userId="a9419848-9638-4ded-a7d6-8c5748979d0b" providerId="ADAL" clId="{9ECB66C8-4CFB-4CAF-99D2-E3842C4079BC}" dt="2024-06-30T07:19:39.873" v="8715" actId="20577"/>
        <pc:sldMkLst>
          <pc:docMk/>
          <pc:sldMk cId="3111205247" sldId="260"/>
        </pc:sldMkLst>
        <pc:spChg chg="mod">
          <ac:chgData name="Erica Smith" userId="a9419848-9638-4ded-a7d6-8c5748979d0b" providerId="ADAL" clId="{9ECB66C8-4CFB-4CAF-99D2-E3842C4079BC}" dt="2024-06-30T03:18:54.237" v="8" actId="20577"/>
          <ac:spMkLst>
            <pc:docMk/>
            <pc:sldMk cId="3111205247" sldId="260"/>
            <ac:spMk id="2" creationId="{0F46C3A4-E172-D4DE-569C-BFCB984E8567}"/>
          </ac:spMkLst>
        </pc:spChg>
        <pc:spChg chg="mod">
          <ac:chgData name="Erica Smith" userId="a9419848-9638-4ded-a7d6-8c5748979d0b" providerId="ADAL" clId="{9ECB66C8-4CFB-4CAF-99D2-E3842C4079BC}" dt="2024-06-30T07:19:39.873" v="8715" actId="20577"/>
          <ac:spMkLst>
            <pc:docMk/>
            <pc:sldMk cId="3111205247" sldId="260"/>
            <ac:spMk id="3" creationId="{7BFEBC58-66D9-D026-A172-91D69FF935ED}"/>
          </ac:spMkLst>
        </pc:spChg>
        <pc:spChg chg="add del">
          <ac:chgData name="Erica Smith" userId="a9419848-9638-4ded-a7d6-8c5748979d0b" providerId="ADAL" clId="{9ECB66C8-4CFB-4CAF-99D2-E3842C4079BC}" dt="2024-06-30T03:29:02.677" v="1009" actId="22"/>
          <ac:spMkLst>
            <pc:docMk/>
            <pc:sldMk cId="3111205247" sldId="260"/>
            <ac:spMk id="5" creationId="{3FE77213-72CC-37A6-CB6A-5BAF74D42AB1}"/>
          </ac:spMkLst>
        </pc:spChg>
      </pc:sldChg>
      <pc:sldChg chg="modSp new mod">
        <pc:chgData name="Erica Smith" userId="a9419848-9638-4ded-a7d6-8c5748979d0b" providerId="ADAL" clId="{9ECB66C8-4CFB-4CAF-99D2-E3842C4079BC}" dt="2024-07-01T03:22:25.283" v="9427" actId="27636"/>
        <pc:sldMkLst>
          <pc:docMk/>
          <pc:sldMk cId="2763209350" sldId="261"/>
        </pc:sldMkLst>
        <pc:spChg chg="mod">
          <ac:chgData name="Erica Smith" userId="a9419848-9638-4ded-a7d6-8c5748979d0b" providerId="ADAL" clId="{9ECB66C8-4CFB-4CAF-99D2-E3842C4079BC}" dt="2024-06-30T03:29:14.817" v="1028" actId="20577"/>
          <ac:spMkLst>
            <pc:docMk/>
            <pc:sldMk cId="2763209350" sldId="261"/>
            <ac:spMk id="2" creationId="{335CEF81-4131-1306-7382-DD7467CA9695}"/>
          </ac:spMkLst>
        </pc:spChg>
        <pc:spChg chg="mod">
          <ac:chgData name="Erica Smith" userId="a9419848-9638-4ded-a7d6-8c5748979d0b" providerId="ADAL" clId="{9ECB66C8-4CFB-4CAF-99D2-E3842C4079BC}" dt="2024-07-01T03:22:25.283" v="9427" actId="27636"/>
          <ac:spMkLst>
            <pc:docMk/>
            <pc:sldMk cId="2763209350" sldId="261"/>
            <ac:spMk id="3" creationId="{E78B485E-9D71-1D61-33F0-3B98727E99AC}"/>
          </ac:spMkLst>
        </pc:spChg>
      </pc:sldChg>
      <pc:sldChg chg="addSp delSp modSp new del mod">
        <pc:chgData name="Erica Smith" userId="a9419848-9638-4ded-a7d6-8c5748979d0b" providerId="ADAL" clId="{9ECB66C8-4CFB-4CAF-99D2-E3842C4079BC}" dt="2024-06-30T06:45:20.931" v="7813" actId="47"/>
        <pc:sldMkLst>
          <pc:docMk/>
          <pc:sldMk cId="3448681549" sldId="262"/>
        </pc:sldMkLst>
        <pc:spChg chg="mod">
          <ac:chgData name="Erica Smith" userId="a9419848-9638-4ded-a7d6-8c5748979d0b" providerId="ADAL" clId="{9ECB66C8-4CFB-4CAF-99D2-E3842C4079BC}" dt="2024-06-30T06:31:30.045" v="7731"/>
          <ac:spMkLst>
            <pc:docMk/>
            <pc:sldMk cId="3448681549" sldId="262"/>
            <ac:spMk id="2" creationId="{551A241B-A06F-4EA5-A8AE-F5241C3DA2C6}"/>
          </ac:spMkLst>
        </pc:spChg>
        <pc:spChg chg="mod">
          <ac:chgData name="Erica Smith" userId="a9419848-9638-4ded-a7d6-8c5748979d0b" providerId="ADAL" clId="{9ECB66C8-4CFB-4CAF-99D2-E3842C4079BC}" dt="2024-06-30T06:38:32.192" v="7762" actId="6549"/>
          <ac:spMkLst>
            <pc:docMk/>
            <pc:sldMk cId="3448681549" sldId="262"/>
            <ac:spMk id="3" creationId="{D80DB57A-11B1-96BD-EC10-71543FAC7841}"/>
          </ac:spMkLst>
        </pc:spChg>
        <pc:picChg chg="add del">
          <ac:chgData name="Erica Smith" userId="a9419848-9638-4ded-a7d6-8c5748979d0b" providerId="ADAL" clId="{9ECB66C8-4CFB-4CAF-99D2-E3842C4079BC}" dt="2024-06-30T06:31:18.305" v="7727" actId="21"/>
          <ac:picMkLst>
            <pc:docMk/>
            <pc:sldMk cId="3448681549" sldId="262"/>
            <ac:picMk id="4098" creationId="{03B77F19-DB30-94A7-35C7-A6F8D379DFF6}"/>
          </ac:picMkLst>
        </pc:picChg>
      </pc:sldChg>
      <pc:sldChg chg="modSp new mod">
        <pc:chgData name="Erica Smith" userId="a9419848-9638-4ded-a7d6-8c5748979d0b" providerId="ADAL" clId="{9ECB66C8-4CFB-4CAF-99D2-E3842C4079BC}" dt="2024-06-30T04:38:51.182" v="2548" actId="20577"/>
        <pc:sldMkLst>
          <pc:docMk/>
          <pc:sldMk cId="1812686476" sldId="263"/>
        </pc:sldMkLst>
        <pc:spChg chg="mod">
          <ac:chgData name="Erica Smith" userId="a9419848-9638-4ded-a7d6-8c5748979d0b" providerId="ADAL" clId="{9ECB66C8-4CFB-4CAF-99D2-E3842C4079BC}" dt="2024-06-30T03:37:40.986" v="1365" actId="20577"/>
          <ac:spMkLst>
            <pc:docMk/>
            <pc:sldMk cId="1812686476" sldId="263"/>
            <ac:spMk id="2" creationId="{2EF99F76-4994-9718-93B5-3748EF498CDC}"/>
          </ac:spMkLst>
        </pc:spChg>
        <pc:spChg chg="mod">
          <ac:chgData name="Erica Smith" userId="a9419848-9638-4ded-a7d6-8c5748979d0b" providerId="ADAL" clId="{9ECB66C8-4CFB-4CAF-99D2-E3842C4079BC}" dt="2024-06-30T04:38:51.182" v="2548" actId="20577"/>
          <ac:spMkLst>
            <pc:docMk/>
            <pc:sldMk cId="1812686476" sldId="263"/>
            <ac:spMk id="3" creationId="{7CC89C41-4DB3-966F-23CF-091962E91F71}"/>
          </ac:spMkLst>
        </pc:spChg>
      </pc:sldChg>
      <pc:sldChg chg="addSp delSp modSp new mod">
        <pc:chgData name="Erica Smith" userId="a9419848-9638-4ded-a7d6-8c5748979d0b" providerId="ADAL" clId="{9ECB66C8-4CFB-4CAF-99D2-E3842C4079BC}" dt="2024-06-30T07:11:44.583" v="8672" actId="20577"/>
        <pc:sldMkLst>
          <pc:docMk/>
          <pc:sldMk cId="1736268245" sldId="264"/>
        </pc:sldMkLst>
        <pc:spChg chg="mod">
          <ac:chgData name="Erica Smith" userId="a9419848-9638-4ded-a7d6-8c5748979d0b" providerId="ADAL" clId="{9ECB66C8-4CFB-4CAF-99D2-E3842C4079BC}" dt="2024-06-30T03:38:05.289" v="1390" actId="20577"/>
          <ac:spMkLst>
            <pc:docMk/>
            <pc:sldMk cId="1736268245" sldId="264"/>
            <ac:spMk id="2" creationId="{8E9C60C9-7B29-4EA4-A252-9B610753F461}"/>
          </ac:spMkLst>
        </pc:spChg>
        <pc:spChg chg="mod">
          <ac:chgData name="Erica Smith" userId="a9419848-9638-4ded-a7d6-8c5748979d0b" providerId="ADAL" clId="{9ECB66C8-4CFB-4CAF-99D2-E3842C4079BC}" dt="2024-06-30T06:03:16.123" v="6652" actId="6549"/>
          <ac:spMkLst>
            <pc:docMk/>
            <pc:sldMk cId="1736268245" sldId="264"/>
            <ac:spMk id="3" creationId="{85DAEC80-810E-0ABD-DA04-E850F659E0D1}"/>
          </ac:spMkLst>
        </pc:spChg>
        <pc:spChg chg="add del mod">
          <ac:chgData name="Erica Smith" userId="a9419848-9638-4ded-a7d6-8c5748979d0b" providerId="ADAL" clId="{9ECB66C8-4CFB-4CAF-99D2-E3842C4079BC}" dt="2024-06-30T07:11:44.583" v="8672" actId="20577"/>
          <ac:spMkLst>
            <pc:docMk/>
            <pc:sldMk cId="1736268245" sldId="264"/>
            <ac:spMk id="4" creationId="{533AD257-81A4-A037-C4D3-F3C505D9E034}"/>
          </ac:spMkLst>
        </pc:spChg>
        <pc:spChg chg="add del mod">
          <ac:chgData name="Erica Smith" userId="a9419848-9638-4ded-a7d6-8c5748979d0b" providerId="ADAL" clId="{9ECB66C8-4CFB-4CAF-99D2-E3842C4079BC}" dt="2024-06-30T04:22:02.535" v="1627" actId="21"/>
          <ac:spMkLst>
            <pc:docMk/>
            <pc:sldMk cId="1736268245" sldId="264"/>
            <ac:spMk id="6" creationId="{7C2BA154-F59F-8D75-675C-471A9F0BB1C3}"/>
          </ac:spMkLst>
        </pc:spChg>
        <pc:spChg chg="add del mod">
          <ac:chgData name="Erica Smith" userId="a9419848-9638-4ded-a7d6-8c5748979d0b" providerId="ADAL" clId="{9ECB66C8-4CFB-4CAF-99D2-E3842C4079BC}" dt="2024-06-30T04:22:28.488" v="1634" actId="478"/>
          <ac:spMkLst>
            <pc:docMk/>
            <pc:sldMk cId="1736268245" sldId="264"/>
            <ac:spMk id="8" creationId="{A20F042B-6ABE-B5FF-9880-9E447324C7A0}"/>
          </ac:spMkLst>
        </pc:spChg>
        <pc:picChg chg="add mod">
          <ac:chgData name="Erica Smith" userId="a9419848-9638-4ded-a7d6-8c5748979d0b" providerId="ADAL" clId="{9ECB66C8-4CFB-4CAF-99D2-E3842C4079BC}" dt="2024-06-30T06:10:17.925" v="6826" actId="1076"/>
          <ac:picMkLst>
            <pc:docMk/>
            <pc:sldMk cId="1736268245" sldId="264"/>
            <ac:picMk id="1026" creationId="{0AE23D1D-D236-B8D5-6AE1-FA220C481EDA}"/>
          </ac:picMkLst>
        </pc:picChg>
      </pc:sldChg>
      <pc:sldChg chg="new del">
        <pc:chgData name="Erica Smith" userId="a9419848-9638-4ded-a7d6-8c5748979d0b" providerId="ADAL" clId="{9ECB66C8-4CFB-4CAF-99D2-E3842C4079BC}" dt="2024-06-30T03:37:56.410" v="1378" actId="680"/>
        <pc:sldMkLst>
          <pc:docMk/>
          <pc:sldMk cId="4069009907" sldId="264"/>
        </pc:sldMkLst>
      </pc:sldChg>
      <pc:sldChg chg="new del">
        <pc:chgData name="Erica Smith" userId="a9419848-9638-4ded-a7d6-8c5748979d0b" providerId="ADAL" clId="{9ECB66C8-4CFB-4CAF-99D2-E3842C4079BC}" dt="2024-06-30T04:19:22.788" v="1535" actId="680"/>
        <pc:sldMkLst>
          <pc:docMk/>
          <pc:sldMk cId="2024050788" sldId="265"/>
        </pc:sldMkLst>
      </pc:sldChg>
      <pc:sldChg chg="addSp delSp modSp new mod setBg">
        <pc:chgData name="Erica Smith" userId="a9419848-9638-4ded-a7d6-8c5748979d0b" providerId="ADAL" clId="{9ECB66C8-4CFB-4CAF-99D2-E3842C4079BC}" dt="2024-07-01T03:04:36.326" v="9233" actId="20577"/>
        <pc:sldMkLst>
          <pc:docMk/>
          <pc:sldMk cId="4101254048" sldId="265"/>
        </pc:sldMkLst>
        <pc:spChg chg="mod">
          <ac:chgData name="Erica Smith" userId="a9419848-9638-4ded-a7d6-8c5748979d0b" providerId="ADAL" clId="{9ECB66C8-4CFB-4CAF-99D2-E3842C4079BC}" dt="2024-06-30T04:32:18.086" v="1947" actId="26606"/>
          <ac:spMkLst>
            <pc:docMk/>
            <pc:sldMk cId="4101254048" sldId="265"/>
            <ac:spMk id="2" creationId="{5EE4CFB4-7CC8-13F5-0DF7-823D35497473}"/>
          </ac:spMkLst>
        </pc:spChg>
        <pc:spChg chg="mod">
          <ac:chgData name="Erica Smith" userId="a9419848-9638-4ded-a7d6-8c5748979d0b" providerId="ADAL" clId="{9ECB66C8-4CFB-4CAF-99D2-E3842C4079BC}" dt="2024-07-01T03:04:36.326" v="9233" actId="20577"/>
          <ac:spMkLst>
            <pc:docMk/>
            <pc:sldMk cId="4101254048" sldId="265"/>
            <ac:spMk id="3" creationId="{838156FD-81DF-9931-09E3-958537807122}"/>
          </ac:spMkLst>
        </pc:spChg>
        <pc:spChg chg="add mod">
          <ac:chgData name="Erica Smith" userId="a9419848-9638-4ded-a7d6-8c5748979d0b" providerId="ADAL" clId="{9ECB66C8-4CFB-4CAF-99D2-E3842C4079BC}" dt="2024-07-01T02:52:13.034" v="9180" actId="478"/>
          <ac:spMkLst>
            <pc:docMk/>
            <pc:sldMk cId="4101254048" sldId="265"/>
            <ac:spMk id="4" creationId="{416AE61B-B684-9919-A625-68834384CEBE}"/>
          </ac:spMkLst>
        </pc:spChg>
        <pc:spChg chg="del">
          <ac:chgData name="Erica Smith" userId="a9419848-9638-4ded-a7d6-8c5748979d0b" providerId="ADAL" clId="{9ECB66C8-4CFB-4CAF-99D2-E3842C4079BC}" dt="2024-06-30T04:28:38.154" v="1649"/>
          <ac:spMkLst>
            <pc:docMk/>
            <pc:sldMk cId="4101254048" sldId="265"/>
            <ac:spMk id="4" creationId="{E0D23CF3-548B-0AA3-1090-7C9B985D0349}"/>
          </ac:spMkLst>
        </pc:spChg>
        <pc:spChg chg="add">
          <ac:chgData name="Erica Smith" userId="a9419848-9638-4ded-a7d6-8c5748979d0b" providerId="ADAL" clId="{9ECB66C8-4CFB-4CAF-99D2-E3842C4079BC}" dt="2024-06-30T04:32:18.086" v="1947" actId="26606"/>
          <ac:spMkLst>
            <pc:docMk/>
            <pc:sldMk cId="4101254048" sldId="265"/>
            <ac:spMk id="2052" creationId="{F821940F-7A1D-4ACC-85B4-A932898ABB37}"/>
          </ac:spMkLst>
        </pc:spChg>
        <pc:spChg chg="add">
          <ac:chgData name="Erica Smith" userId="a9419848-9638-4ded-a7d6-8c5748979d0b" providerId="ADAL" clId="{9ECB66C8-4CFB-4CAF-99D2-E3842C4079BC}" dt="2024-06-30T04:32:18.086" v="1947" actId="26606"/>
          <ac:spMkLst>
            <pc:docMk/>
            <pc:sldMk cId="4101254048" sldId="265"/>
            <ac:spMk id="2053" creationId="{16674508-81D3-48CF-96BF-7FC60EAA572A}"/>
          </ac:spMkLst>
        </pc:spChg>
        <pc:spChg chg="add del">
          <ac:chgData name="Erica Smith" userId="a9419848-9638-4ded-a7d6-8c5748979d0b" providerId="ADAL" clId="{9ECB66C8-4CFB-4CAF-99D2-E3842C4079BC}" dt="2024-06-30T04:32:16.080" v="1946" actId="26606"/>
          <ac:spMkLst>
            <pc:docMk/>
            <pc:sldMk cId="4101254048" sldId="265"/>
            <ac:spMk id="2055" creationId="{F13C74B1-5B17-4795-BED0-7140497B445A}"/>
          </ac:spMkLst>
        </pc:spChg>
        <pc:spChg chg="add del">
          <ac:chgData name="Erica Smith" userId="a9419848-9638-4ded-a7d6-8c5748979d0b" providerId="ADAL" clId="{9ECB66C8-4CFB-4CAF-99D2-E3842C4079BC}" dt="2024-06-30T04:32:16.080" v="1946" actId="26606"/>
          <ac:spMkLst>
            <pc:docMk/>
            <pc:sldMk cId="4101254048" sldId="265"/>
            <ac:spMk id="2057" creationId="{D4974D33-8DC5-464E-8C6D-BE58F0669C17}"/>
          </ac:spMkLst>
        </pc:spChg>
        <pc:picChg chg="add mod">
          <ac:chgData name="Erica Smith" userId="a9419848-9638-4ded-a7d6-8c5748979d0b" providerId="ADAL" clId="{9ECB66C8-4CFB-4CAF-99D2-E3842C4079BC}" dt="2024-07-01T02:52:19.148" v="9182" actId="1076"/>
          <ac:picMkLst>
            <pc:docMk/>
            <pc:sldMk cId="4101254048" sldId="265"/>
            <ac:picMk id="1026" creationId="{5EB658B3-1534-44CA-0C33-AB3FEAA493A4}"/>
          </ac:picMkLst>
        </pc:picChg>
        <pc:picChg chg="add del mod">
          <ac:chgData name="Erica Smith" userId="a9419848-9638-4ded-a7d6-8c5748979d0b" providerId="ADAL" clId="{9ECB66C8-4CFB-4CAF-99D2-E3842C4079BC}" dt="2024-07-01T02:52:13.034" v="9180" actId="478"/>
          <ac:picMkLst>
            <pc:docMk/>
            <pc:sldMk cId="4101254048" sldId="265"/>
            <ac:picMk id="2050" creationId="{07F20B23-FD7A-7B56-4287-4DC57FCE5AAA}"/>
          </ac:picMkLst>
        </pc:picChg>
      </pc:sldChg>
      <pc:sldChg chg="modSp new mod">
        <pc:chgData name="Erica Smith" userId="a9419848-9638-4ded-a7d6-8c5748979d0b" providerId="ADAL" clId="{9ECB66C8-4CFB-4CAF-99D2-E3842C4079BC}" dt="2024-07-01T03:04:55.917" v="9242" actId="20577"/>
        <pc:sldMkLst>
          <pc:docMk/>
          <pc:sldMk cId="2250644089" sldId="266"/>
        </pc:sldMkLst>
        <pc:spChg chg="mod">
          <ac:chgData name="Erica Smith" userId="a9419848-9638-4ded-a7d6-8c5748979d0b" providerId="ADAL" clId="{9ECB66C8-4CFB-4CAF-99D2-E3842C4079BC}" dt="2024-06-30T04:35:23.808" v="2170" actId="20577"/>
          <ac:spMkLst>
            <pc:docMk/>
            <pc:sldMk cId="2250644089" sldId="266"/>
            <ac:spMk id="2" creationId="{26171CDF-1E0D-3846-BA28-1B79DA29DB7E}"/>
          </ac:spMkLst>
        </pc:spChg>
        <pc:spChg chg="mod">
          <ac:chgData name="Erica Smith" userId="a9419848-9638-4ded-a7d6-8c5748979d0b" providerId="ADAL" clId="{9ECB66C8-4CFB-4CAF-99D2-E3842C4079BC}" dt="2024-07-01T03:04:55.917" v="9242" actId="20577"/>
          <ac:spMkLst>
            <pc:docMk/>
            <pc:sldMk cId="2250644089" sldId="266"/>
            <ac:spMk id="3" creationId="{34811EBA-54C7-948A-6CC2-B50812541C72}"/>
          </ac:spMkLst>
        </pc:spChg>
      </pc:sldChg>
      <pc:sldChg chg="modSp new mod ord">
        <pc:chgData name="Erica Smith" userId="a9419848-9638-4ded-a7d6-8c5748979d0b" providerId="ADAL" clId="{9ECB66C8-4CFB-4CAF-99D2-E3842C4079BC}" dt="2024-07-01T03:22:40.872" v="9432" actId="20577"/>
        <pc:sldMkLst>
          <pc:docMk/>
          <pc:sldMk cId="3227803282" sldId="267"/>
        </pc:sldMkLst>
        <pc:spChg chg="mod">
          <ac:chgData name="Erica Smith" userId="a9419848-9638-4ded-a7d6-8c5748979d0b" providerId="ADAL" clId="{9ECB66C8-4CFB-4CAF-99D2-E3842C4079BC}" dt="2024-07-01T03:22:40.872" v="9432" actId="20577"/>
          <ac:spMkLst>
            <pc:docMk/>
            <pc:sldMk cId="3227803282" sldId="267"/>
            <ac:spMk id="2" creationId="{366D5C25-7325-F0ED-B6BD-708BC9916AB3}"/>
          </ac:spMkLst>
        </pc:spChg>
        <pc:spChg chg="mod">
          <ac:chgData name="Erica Smith" userId="a9419848-9638-4ded-a7d6-8c5748979d0b" providerId="ADAL" clId="{9ECB66C8-4CFB-4CAF-99D2-E3842C4079BC}" dt="2024-07-01T03:05:58.265" v="9257" actId="20577"/>
          <ac:spMkLst>
            <pc:docMk/>
            <pc:sldMk cId="3227803282" sldId="267"/>
            <ac:spMk id="3" creationId="{2CF4DF79-5571-8B3F-346B-6E82272A6F13}"/>
          </ac:spMkLst>
        </pc:spChg>
      </pc:sldChg>
      <pc:sldChg chg="addSp delSp modSp new mod">
        <pc:chgData name="Erica Smith" userId="a9419848-9638-4ded-a7d6-8c5748979d0b" providerId="ADAL" clId="{9ECB66C8-4CFB-4CAF-99D2-E3842C4079BC}" dt="2024-06-30T06:09:22.737" v="6819" actId="6549"/>
        <pc:sldMkLst>
          <pc:docMk/>
          <pc:sldMk cId="500173676" sldId="268"/>
        </pc:sldMkLst>
        <pc:spChg chg="mod">
          <ac:chgData name="Erica Smith" userId="a9419848-9638-4ded-a7d6-8c5748979d0b" providerId="ADAL" clId="{9ECB66C8-4CFB-4CAF-99D2-E3842C4079BC}" dt="2024-06-30T06:09:22.737" v="6819" actId="6549"/>
          <ac:spMkLst>
            <pc:docMk/>
            <pc:sldMk cId="500173676" sldId="268"/>
            <ac:spMk id="2" creationId="{45C4B6C0-8EE2-8B7B-6064-5BA3B0CA45A2}"/>
          </ac:spMkLst>
        </pc:spChg>
        <pc:spChg chg="del">
          <ac:chgData name="Erica Smith" userId="a9419848-9638-4ded-a7d6-8c5748979d0b" providerId="ADAL" clId="{9ECB66C8-4CFB-4CAF-99D2-E3842C4079BC}" dt="2024-06-30T04:41:35.655" v="2579"/>
          <ac:spMkLst>
            <pc:docMk/>
            <pc:sldMk cId="500173676" sldId="268"/>
            <ac:spMk id="3" creationId="{8F7223AD-5BA4-2AAC-6859-478006F8D7C8}"/>
          </ac:spMkLst>
        </pc:spChg>
        <pc:picChg chg="add mod">
          <ac:chgData name="Erica Smith" userId="a9419848-9638-4ded-a7d6-8c5748979d0b" providerId="ADAL" clId="{9ECB66C8-4CFB-4CAF-99D2-E3842C4079BC}" dt="2024-06-30T04:42:47.938" v="2589" actId="14100"/>
          <ac:picMkLst>
            <pc:docMk/>
            <pc:sldMk cId="500173676" sldId="268"/>
            <ac:picMk id="4" creationId="{CBC10F91-3363-C9A5-9590-4F2CDD8EEE47}"/>
          </ac:picMkLst>
        </pc:picChg>
      </pc:sldChg>
      <pc:sldChg chg="modSp new del mod">
        <pc:chgData name="Erica Smith" userId="a9419848-9638-4ded-a7d6-8c5748979d0b" providerId="ADAL" clId="{9ECB66C8-4CFB-4CAF-99D2-E3842C4079BC}" dt="2024-06-30T06:13:48.148" v="7052" actId="47"/>
        <pc:sldMkLst>
          <pc:docMk/>
          <pc:sldMk cId="3878039859" sldId="269"/>
        </pc:sldMkLst>
        <pc:spChg chg="mod">
          <ac:chgData name="Erica Smith" userId="a9419848-9638-4ded-a7d6-8c5748979d0b" providerId="ADAL" clId="{9ECB66C8-4CFB-4CAF-99D2-E3842C4079BC}" dt="2024-06-30T04:59:24.881" v="3923" actId="20577"/>
          <ac:spMkLst>
            <pc:docMk/>
            <pc:sldMk cId="3878039859" sldId="269"/>
            <ac:spMk id="2" creationId="{20360006-C241-A864-AB3A-612A2DA27C23}"/>
          </ac:spMkLst>
        </pc:spChg>
        <pc:spChg chg="mod">
          <ac:chgData name="Erica Smith" userId="a9419848-9638-4ded-a7d6-8c5748979d0b" providerId="ADAL" clId="{9ECB66C8-4CFB-4CAF-99D2-E3842C4079BC}" dt="2024-06-30T06:13:34.837" v="7051" actId="20577"/>
          <ac:spMkLst>
            <pc:docMk/>
            <pc:sldMk cId="3878039859" sldId="269"/>
            <ac:spMk id="3" creationId="{B765FA49-0F9A-15A2-6677-282940F7F409}"/>
          </ac:spMkLst>
        </pc:spChg>
      </pc:sldChg>
      <pc:sldChg chg="addSp delSp modSp new mod setBg">
        <pc:chgData name="Erica Smith" userId="a9419848-9638-4ded-a7d6-8c5748979d0b" providerId="ADAL" clId="{9ECB66C8-4CFB-4CAF-99D2-E3842C4079BC}" dt="2024-07-01T03:14:17.456" v="9416" actId="255"/>
        <pc:sldMkLst>
          <pc:docMk/>
          <pc:sldMk cId="3150531356" sldId="270"/>
        </pc:sldMkLst>
        <pc:spChg chg="mod">
          <ac:chgData name="Erica Smith" userId="a9419848-9638-4ded-a7d6-8c5748979d0b" providerId="ADAL" clId="{9ECB66C8-4CFB-4CAF-99D2-E3842C4079BC}" dt="2024-06-30T07:11:01.505" v="8667" actId="26606"/>
          <ac:spMkLst>
            <pc:docMk/>
            <pc:sldMk cId="3150531356" sldId="270"/>
            <ac:spMk id="2" creationId="{C67D3D40-47CE-7FE4-5CBC-E4ABEC881BD4}"/>
          </ac:spMkLst>
        </pc:spChg>
        <pc:spChg chg="mod ord">
          <ac:chgData name="Erica Smith" userId="a9419848-9638-4ded-a7d6-8c5748979d0b" providerId="ADAL" clId="{9ECB66C8-4CFB-4CAF-99D2-E3842C4079BC}" dt="2024-07-01T03:14:17.456" v="9416" actId="255"/>
          <ac:spMkLst>
            <pc:docMk/>
            <pc:sldMk cId="3150531356" sldId="270"/>
            <ac:spMk id="3" creationId="{7EFAE66A-7D18-43E5-4872-E3BC653CE3AB}"/>
          </ac:spMkLst>
        </pc:spChg>
        <pc:spChg chg="add del">
          <ac:chgData name="Erica Smith" userId="a9419848-9638-4ded-a7d6-8c5748979d0b" providerId="ADAL" clId="{9ECB66C8-4CFB-4CAF-99D2-E3842C4079BC}" dt="2024-06-30T07:10:12.123" v="8588" actId="26606"/>
          <ac:spMkLst>
            <pc:docMk/>
            <pc:sldMk cId="3150531356" sldId="270"/>
            <ac:spMk id="9" creationId="{45D37F4E-DDB4-456B-97E0-9937730A039F}"/>
          </ac:spMkLst>
        </pc:spChg>
        <pc:spChg chg="add del">
          <ac:chgData name="Erica Smith" userId="a9419848-9638-4ded-a7d6-8c5748979d0b" providerId="ADAL" clId="{9ECB66C8-4CFB-4CAF-99D2-E3842C4079BC}" dt="2024-06-30T07:10:12.123" v="8588" actId="26606"/>
          <ac:spMkLst>
            <pc:docMk/>
            <pc:sldMk cId="3150531356" sldId="270"/>
            <ac:spMk id="11" creationId="{B2DD41CD-8F47-4F56-AD12-4E2FF7696987}"/>
          </ac:spMkLst>
        </pc:spChg>
        <pc:spChg chg="add del">
          <ac:chgData name="Erica Smith" userId="a9419848-9638-4ded-a7d6-8c5748979d0b" providerId="ADAL" clId="{9ECB66C8-4CFB-4CAF-99D2-E3842C4079BC}" dt="2024-06-30T07:11:01.505" v="8667" actId="26606"/>
          <ac:spMkLst>
            <pc:docMk/>
            <pc:sldMk cId="3150531356" sldId="270"/>
            <ac:spMk id="13" creationId="{9427AF5F-9A0E-42B7-A252-FD64C9885F9C}"/>
          </ac:spMkLst>
        </pc:spChg>
        <pc:spChg chg="add del">
          <ac:chgData name="Erica Smith" userId="a9419848-9638-4ded-a7d6-8c5748979d0b" providerId="ADAL" clId="{9ECB66C8-4CFB-4CAF-99D2-E3842C4079BC}" dt="2024-06-30T07:10:59.448" v="8664" actId="26606"/>
          <ac:spMkLst>
            <pc:docMk/>
            <pc:sldMk cId="3150531356" sldId="270"/>
            <ac:spMk id="18" creationId="{327D73B4-9F5C-4A64-A179-51B9500CB8B5}"/>
          </ac:spMkLst>
        </pc:spChg>
        <pc:spChg chg="add del">
          <ac:chgData name="Erica Smith" userId="a9419848-9638-4ded-a7d6-8c5748979d0b" providerId="ADAL" clId="{9ECB66C8-4CFB-4CAF-99D2-E3842C4079BC}" dt="2024-06-30T07:10:59.448" v="8664" actId="26606"/>
          <ac:spMkLst>
            <pc:docMk/>
            <pc:sldMk cId="3150531356" sldId="270"/>
            <ac:spMk id="20" creationId="{C1F06963-6374-4B48-844F-071A9BAAAE02}"/>
          </ac:spMkLst>
        </pc:spChg>
        <pc:spChg chg="add del">
          <ac:chgData name="Erica Smith" userId="a9419848-9638-4ded-a7d6-8c5748979d0b" providerId="ADAL" clId="{9ECB66C8-4CFB-4CAF-99D2-E3842C4079BC}" dt="2024-06-30T07:10:59.448" v="8664" actId="26606"/>
          <ac:spMkLst>
            <pc:docMk/>
            <pc:sldMk cId="3150531356" sldId="270"/>
            <ac:spMk id="22" creationId="{6CB927A4-E432-4310-9CD5-E89FF5063179}"/>
          </ac:spMkLst>
        </pc:spChg>
        <pc:spChg chg="add del">
          <ac:chgData name="Erica Smith" userId="a9419848-9638-4ded-a7d6-8c5748979d0b" providerId="ADAL" clId="{9ECB66C8-4CFB-4CAF-99D2-E3842C4079BC}" dt="2024-06-30T07:10:59.448" v="8664" actId="26606"/>
          <ac:spMkLst>
            <pc:docMk/>
            <pc:sldMk cId="3150531356" sldId="270"/>
            <ac:spMk id="24" creationId="{1453BF6C-B012-48B7-B4E8-6D7AC7C27D02}"/>
          </ac:spMkLst>
        </pc:spChg>
        <pc:spChg chg="add del">
          <ac:chgData name="Erica Smith" userId="a9419848-9638-4ded-a7d6-8c5748979d0b" providerId="ADAL" clId="{9ECB66C8-4CFB-4CAF-99D2-E3842C4079BC}" dt="2024-06-30T07:10:59.448" v="8664" actId="26606"/>
          <ac:spMkLst>
            <pc:docMk/>
            <pc:sldMk cId="3150531356" sldId="270"/>
            <ac:spMk id="26" creationId="{E3020543-B24B-4EC4-8FFC-8DD88EEA91A8}"/>
          </ac:spMkLst>
        </pc:spChg>
        <pc:spChg chg="add del">
          <ac:chgData name="Erica Smith" userId="a9419848-9638-4ded-a7d6-8c5748979d0b" providerId="ADAL" clId="{9ECB66C8-4CFB-4CAF-99D2-E3842C4079BC}" dt="2024-06-30T07:11:01.496" v="8666" actId="26606"/>
          <ac:spMkLst>
            <pc:docMk/>
            <pc:sldMk cId="3150531356" sldId="270"/>
            <ac:spMk id="30" creationId="{4F7EBAE4-9945-4473-9E34-B2C66EA0F03D}"/>
          </ac:spMkLst>
        </pc:spChg>
        <pc:spChg chg="add del">
          <ac:chgData name="Erica Smith" userId="a9419848-9638-4ded-a7d6-8c5748979d0b" providerId="ADAL" clId="{9ECB66C8-4CFB-4CAF-99D2-E3842C4079BC}" dt="2024-06-30T07:11:01.496" v="8666" actId="26606"/>
          <ac:spMkLst>
            <pc:docMk/>
            <pc:sldMk cId="3150531356" sldId="270"/>
            <ac:spMk id="31" creationId="{70BEB1E7-2F88-40BC-B73D-42E5B6F80BFC}"/>
          </ac:spMkLst>
        </pc:spChg>
        <pc:spChg chg="add del">
          <ac:chgData name="Erica Smith" userId="a9419848-9638-4ded-a7d6-8c5748979d0b" providerId="ADAL" clId="{9ECB66C8-4CFB-4CAF-99D2-E3842C4079BC}" dt="2024-06-30T07:11:01.496" v="8666" actId="26606"/>
          <ac:spMkLst>
            <pc:docMk/>
            <pc:sldMk cId="3150531356" sldId="270"/>
            <ac:spMk id="32" creationId="{A7B99495-F43F-4D80-A44F-2CB4764EB90B}"/>
          </ac:spMkLst>
        </pc:spChg>
        <pc:spChg chg="add">
          <ac:chgData name="Erica Smith" userId="a9419848-9638-4ded-a7d6-8c5748979d0b" providerId="ADAL" clId="{9ECB66C8-4CFB-4CAF-99D2-E3842C4079BC}" dt="2024-06-30T07:11:01.505" v="8667" actId="26606"/>
          <ac:spMkLst>
            <pc:docMk/>
            <pc:sldMk cId="3150531356" sldId="270"/>
            <ac:spMk id="34" creationId="{45D37F4E-DDB4-456B-97E0-9937730A039F}"/>
          </ac:spMkLst>
        </pc:spChg>
        <pc:spChg chg="add">
          <ac:chgData name="Erica Smith" userId="a9419848-9638-4ded-a7d6-8c5748979d0b" providerId="ADAL" clId="{9ECB66C8-4CFB-4CAF-99D2-E3842C4079BC}" dt="2024-06-30T07:11:01.505" v="8667" actId="26606"/>
          <ac:spMkLst>
            <pc:docMk/>
            <pc:sldMk cId="3150531356" sldId="270"/>
            <ac:spMk id="35" creationId="{B2DD41CD-8F47-4F56-AD12-4E2FF7696987}"/>
          </ac:spMkLst>
        </pc:spChg>
        <pc:picChg chg="add mod">
          <ac:chgData name="Erica Smith" userId="a9419848-9638-4ded-a7d6-8c5748979d0b" providerId="ADAL" clId="{9ECB66C8-4CFB-4CAF-99D2-E3842C4079BC}" dt="2024-07-01T03:14:07.170" v="9415" actId="14100"/>
          <ac:picMkLst>
            <pc:docMk/>
            <pc:sldMk cId="3150531356" sldId="270"/>
            <ac:picMk id="4" creationId="{973859F4-AF66-7F8C-4343-AAE17241A3A3}"/>
          </ac:picMkLst>
        </pc:picChg>
        <pc:cxnChg chg="add del">
          <ac:chgData name="Erica Smith" userId="a9419848-9638-4ded-a7d6-8c5748979d0b" providerId="ADAL" clId="{9ECB66C8-4CFB-4CAF-99D2-E3842C4079BC}" dt="2024-06-30T07:10:59.448" v="8664" actId="26606"/>
          <ac:cxnSpMkLst>
            <pc:docMk/>
            <pc:sldMk cId="3150531356" sldId="270"/>
            <ac:cxnSpMk id="28" creationId="{C49DA8F6-BCC1-4447-B54C-57856834B94B}"/>
          </ac:cxnSpMkLst>
        </pc:cxnChg>
      </pc:sldChg>
      <pc:sldChg chg="modSp new mod">
        <pc:chgData name="Erica Smith" userId="a9419848-9638-4ded-a7d6-8c5748979d0b" providerId="ADAL" clId="{9ECB66C8-4CFB-4CAF-99D2-E3842C4079BC}" dt="2024-07-01T02:50:14.872" v="9099" actId="20577"/>
        <pc:sldMkLst>
          <pc:docMk/>
          <pc:sldMk cId="1304903569" sldId="271"/>
        </pc:sldMkLst>
        <pc:spChg chg="mod">
          <ac:chgData name="Erica Smith" userId="a9419848-9638-4ded-a7d6-8c5748979d0b" providerId="ADAL" clId="{9ECB66C8-4CFB-4CAF-99D2-E3842C4079BC}" dt="2024-06-30T05:03:02.841" v="4066" actId="20577"/>
          <ac:spMkLst>
            <pc:docMk/>
            <pc:sldMk cId="1304903569" sldId="271"/>
            <ac:spMk id="2" creationId="{B1885B6C-112A-2487-19F4-25E65BA16407}"/>
          </ac:spMkLst>
        </pc:spChg>
        <pc:spChg chg="mod">
          <ac:chgData name="Erica Smith" userId="a9419848-9638-4ded-a7d6-8c5748979d0b" providerId="ADAL" clId="{9ECB66C8-4CFB-4CAF-99D2-E3842C4079BC}" dt="2024-07-01T02:50:14.872" v="9099" actId="20577"/>
          <ac:spMkLst>
            <pc:docMk/>
            <pc:sldMk cId="1304903569" sldId="271"/>
            <ac:spMk id="3" creationId="{05CFB73B-ACB1-633E-5110-AC275B84110D}"/>
          </ac:spMkLst>
        </pc:spChg>
      </pc:sldChg>
      <pc:sldChg chg="addSp delSp modSp new del mod">
        <pc:chgData name="Erica Smith" userId="a9419848-9638-4ded-a7d6-8c5748979d0b" providerId="ADAL" clId="{9ECB66C8-4CFB-4CAF-99D2-E3842C4079BC}" dt="2024-06-30T06:08:15.116" v="6802" actId="47"/>
        <pc:sldMkLst>
          <pc:docMk/>
          <pc:sldMk cId="2551310279" sldId="272"/>
        </pc:sldMkLst>
        <pc:spChg chg="mod">
          <ac:chgData name="Erica Smith" userId="a9419848-9638-4ded-a7d6-8c5748979d0b" providerId="ADAL" clId="{9ECB66C8-4CFB-4CAF-99D2-E3842C4079BC}" dt="2024-06-30T05:02:00.151" v="3935" actId="20577"/>
          <ac:spMkLst>
            <pc:docMk/>
            <pc:sldMk cId="2551310279" sldId="272"/>
            <ac:spMk id="2" creationId="{193359C5-0B5A-83B3-459F-CC532253A88A}"/>
          </ac:spMkLst>
        </pc:spChg>
        <pc:spChg chg="del">
          <ac:chgData name="Erica Smith" userId="a9419848-9638-4ded-a7d6-8c5748979d0b" providerId="ADAL" clId="{9ECB66C8-4CFB-4CAF-99D2-E3842C4079BC}" dt="2024-06-30T05:01:53.874" v="3934"/>
          <ac:spMkLst>
            <pc:docMk/>
            <pc:sldMk cId="2551310279" sldId="272"/>
            <ac:spMk id="3" creationId="{B81C9F03-3DC3-3C8C-21D3-9C15E9FDE40F}"/>
          </ac:spMkLst>
        </pc:spChg>
        <pc:spChg chg="add mod">
          <ac:chgData name="Erica Smith" userId="a9419848-9638-4ded-a7d6-8c5748979d0b" providerId="ADAL" clId="{9ECB66C8-4CFB-4CAF-99D2-E3842C4079BC}" dt="2024-06-30T06:05:49.052" v="6714" actId="21"/>
          <ac:spMkLst>
            <pc:docMk/>
            <pc:sldMk cId="2551310279" sldId="272"/>
            <ac:spMk id="4" creationId="{42D57EF1-5806-21EC-8CA2-8754476D1A2E}"/>
          </ac:spMkLst>
        </pc:spChg>
        <pc:picChg chg="add del mod">
          <ac:chgData name="Erica Smith" userId="a9419848-9638-4ded-a7d6-8c5748979d0b" providerId="ADAL" clId="{9ECB66C8-4CFB-4CAF-99D2-E3842C4079BC}" dt="2024-06-30T06:05:49.052" v="6714" actId="21"/>
          <ac:picMkLst>
            <pc:docMk/>
            <pc:sldMk cId="2551310279" sldId="272"/>
            <ac:picMk id="3074" creationId="{32B76DB4-F3F3-E384-D2C7-B61246AB8C8A}"/>
          </ac:picMkLst>
        </pc:picChg>
      </pc:sldChg>
      <pc:sldChg chg="modSp new mod">
        <pc:chgData name="Erica Smith" userId="a9419848-9638-4ded-a7d6-8c5748979d0b" providerId="ADAL" clId="{9ECB66C8-4CFB-4CAF-99D2-E3842C4079BC}" dt="2024-06-30T06:16:59.864" v="7253" actId="20577"/>
        <pc:sldMkLst>
          <pc:docMk/>
          <pc:sldMk cId="1207553459" sldId="273"/>
        </pc:sldMkLst>
        <pc:spChg chg="mod">
          <ac:chgData name="Erica Smith" userId="a9419848-9638-4ded-a7d6-8c5748979d0b" providerId="ADAL" clId="{9ECB66C8-4CFB-4CAF-99D2-E3842C4079BC}" dt="2024-06-30T05:15:21.973" v="5133" actId="20577"/>
          <ac:spMkLst>
            <pc:docMk/>
            <pc:sldMk cId="1207553459" sldId="273"/>
            <ac:spMk id="2" creationId="{5BD540B4-C76D-CB3C-F0C5-CBE082E43109}"/>
          </ac:spMkLst>
        </pc:spChg>
        <pc:spChg chg="mod">
          <ac:chgData name="Erica Smith" userId="a9419848-9638-4ded-a7d6-8c5748979d0b" providerId="ADAL" clId="{9ECB66C8-4CFB-4CAF-99D2-E3842C4079BC}" dt="2024-06-30T06:16:59.864" v="7253" actId="20577"/>
          <ac:spMkLst>
            <pc:docMk/>
            <pc:sldMk cId="1207553459" sldId="273"/>
            <ac:spMk id="3" creationId="{549FFA11-DE5C-9CC8-1E3E-3AD726810E87}"/>
          </ac:spMkLst>
        </pc:spChg>
      </pc:sldChg>
      <pc:sldChg chg="modSp new mod">
        <pc:chgData name="Erica Smith" userId="a9419848-9638-4ded-a7d6-8c5748979d0b" providerId="ADAL" clId="{9ECB66C8-4CFB-4CAF-99D2-E3842C4079BC}" dt="2024-07-01T03:07:02.442" v="9258" actId="113"/>
        <pc:sldMkLst>
          <pc:docMk/>
          <pc:sldMk cId="2675765718" sldId="274"/>
        </pc:sldMkLst>
        <pc:spChg chg="mod">
          <ac:chgData name="Erica Smith" userId="a9419848-9638-4ded-a7d6-8c5748979d0b" providerId="ADAL" clId="{9ECB66C8-4CFB-4CAF-99D2-E3842C4079BC}" dt="2024-06-30T05:28:58.801" v="5927" actId="20577"/>
          <ac:spMkLst>
            <pc:docMk/>
            <pc:sldMk cId="2675765718" sldId="274"/>
            <ac:spMk id="2" creationId="{953BC504-7A3F-80D0-E457-B757CC08266A}"/>
          </ac:spMkLst>
        </pc:spChg>
        <pc:spChg chg="mod">
          <ac:chgData name="Erica Smith" userId="a9419848-9638-4ded-a7d6-8c5748979d0b" providerId="ADAL" clId="{9ECB66C8-4CFB-4CAF-99D2-E3842C4079BC}" dt="2024-07-01T03:07:02.442" v="9258" actId="113"/>
          <ac:spMkLst>
            <pc:docMk/>
            <pc:sldMk cId="2675765718" sldId="274"/>
            <ac:spMk id="3" creationId="{FC00169C-1BB7-4EF0-CCEF-C77337BC349B}"/>
          </ac:spMkLst>
        </pc:spChg>
      </pc:sldChg>
      <pc:sldChg chg="modSp new mod">
        <pc:chgData name="Erica Smith" userId="a9419848-9638-4ded-a7d6-8c5748979d0b" providerId="ADAL" clId="{9ECB66C8-4CFB-4CAF-99D2-E3842C4079BC}" dt="2024-06-30T07:27:39.490" v="8818" actId="113"/>
        <pc:sldMkLst>
          <pc:docMk/>
          <pc:sldMk cId="33912698" sldId="275"/>
        </pc:sldMkLst>
        <pc:spChg chg="mod">
          <ac:chgData name="Erica Smith" userId="a9419848-9638-4ded-a7d6-8c5748979d0b" providerId="ADAL" clId="{9ECB66C8-4CFB-4CAF-99D2-E3842C4079BC}" dt="2024-06-30T05:57:23.342" v="6449" actId="313"/>
          <ac:spMkLst>
            <pc:docMk/>
            <pc:sldMk cId="33912698" sldId="275"/>
            <ac:spMk id="2" creationId="{877F9954-E066-6DEA-A584-E00153A5F5EF}"/>
          </ac:spMkLst>
        </pc:spChg>
        <pc:spChg chg="mod">
          <ac:chgData name="Erica Smith" userId="a9419848-9638-4ded-a7d6-8c5748979d0b" providerId="ADAL" clId="{9ECB66C8-4CFB-4CAF-99D2-E3842C4079BC}" dt="2024-06-30T07:27:39.490" v="8818" actId="113"/>
          <ac:spMkLst>
            <pc:docMk/>
            <pc:sldMk cId="33912698" sldId="275"/>
            <ac:spMk id="3" creationId="{489171E4-F7F8-D4BE-F670-2DE7AA90017A}"/>
          </ac:spMkLst>
        </pc:spChg>
      </pc:sldChg>
      <pc:sldChg chg="modSp new mod">
        <pc:chgData name="Erica Smith" userId="a9419848-9638-4ded-a7d6-8c5748979d0b" providerId="ADAL" clId="{9ECB66C8-4CFB-4CAF-99D2-E3842C4079BC}" dt="2024-06-30T07:33:04.044" v="8891" actId="20577"/>
        <pc:sldMkLst>
          <pc:docMk/>
          <pc:sldMk cId="3150763415" sldId="276"/>
        </pc:sldMkLst>
        <pc:spChg chg="mod">
          <ac:chgData name="Erica Smith" userId="a9419848-9638-4ded-a7d6-8c5748979d0b" providerId="ADAL" clId="{9ECB66C8-4CFB-4CAF-99D2-E3842C4079BC}" dt="2024-06-30T07:33:04.044" v="8891" actId="20577"/>
          <ac:spMkLst>
            <pc:docMk/>
            <pc:sldMk cId="3150763415" sldId="276"/>
            <ac:spMk id="2" creationId="{E460C4A3-ADF3-6ADE-1EF4-E85A0D4D0E08}"/>
          </ac:spMkLst>
        </pc:spChg>
        <pc:spChg chg="mod">
          <ac:chgData name="Erica Smith" userId="a9419848-9638-4ded-a7d6-8c5748979d0b" providerId="ADAL" clId="{9ECB66C8-4CFB-4CAF-99D2-E3842C4079BC}" dt="2024-06-30T07:32:58.848" v="8890" actId="20577"/>
          <ac:spMkLst>
            <pc:docMk/>
            <pc:sldMk cId="3150763415" sldId="276"/>
            <ac:spMk id="3" creationId="{39FFBCF8-F040-1396-F14A-39A1FF08611C}"/>
          </ac:spMkLst>
        </pc:spChg>
      </pc:sldChg>
      <pc:sldChg chg="addSp delSp modSp new mod">
        <pc:chgData name="Erica Smith" userId="a9419848-9638-4ded-a7d6-8c5748979d0b" providerId="ADAL" clId="{9ECB66C8-4CFB-4CAF-99D2-E3842C4079BC}" dt="2024-07-01T03:22:52.267" v="9434" actId="1076"/>
        <pc:sldMkLst>
          <pc:docMk/>
          <pc:sldMk cId="385354811" sldId="277"/>
        </pc:sldMkLst>
        <pc:spChg chg="mod">
          <ac:chgData name="Erica Smith" userId="a9419848-9638-4ded-a7d6-8c5748979d0b" providerId="ADAL" clId="{9ECB66C8-4CFB-4CAF-99D2-E3842C4079BC}" dt="2024-06-30T06:05:45.363" v="6712" actId="20577"/>
          <ac:spMkLst>
            <pc:docMk/>
            <pc:sldMk cId="385354811" sldId="277"/>
            <ac:spMk id="2" creationId="{6D103C63-A1D3-5AC0-74FF-CFFF76A80B37}"/>
          </ac:spMkLst>
        </pc:spChg>
        <pc:spChg chg="del">
          <ac:chgData name="Erica Smith" userId="a9419848-9638-4ded-a7d6-8c5748979d0b" providerId="ADAL" clId="{9ECB66C8-4CFB-4CAF-99D2-E3842C4079BC}" dt="2024-06-30T06:05:52.226" v="6715"/>
          <ac:spMkLst>
            <pc:docMk/>
            <pc:sldMk cId="385354811" sldId="277"/>
            <ac:spMk id="3" creationId="{252CB805-C4C2-03B5-DF6C-594095331683}"/>
          </ac:spMkLst>
        </pc:spChg>
        <pc:spChg chg="mod">
          <ac:chgData name="Erica Smith" userId="a9419848-9638-4ded-a7d6-8c5748979d0b" providerId="ADAL" clId="{9ECB66C8-4CFB-4CAF-99D2-E3842C4079BC}" dt="2024-07-01T03:22:52.267" v="9434" actId="1076"/>
          <ac:spMkLst>
            <pc:docMk/>
            <pc:sldMk cId="385354811" sldId="277"/>
            <ac:spMk id="4" creationId="{A4F523F3-013A-1ED0-1E4F-71E0AF30DC96}"/>
          </ac:spMkLst>
        </pc:spChg>
        <pc:picChg chg="add mod">
          <ac:chgData name="Erica Smith" userId="a9419848-9638-4ded-a7d6-8c5748979d0b" providerId="ADAL" clId="{9ECB66C8-4CFB-4CAF-99D2-E3842C4079BC}" dt="2024-07-01T03:22:51.016" v="9433" actId="1076"/>
          <ac:picMkLst>
            <pc:docMk/>
            <pc:sldMk cId="385354811" sldId="277"/>
            <ac:picMk id="5" creationId="{1CD8128E-7850-068A-A0E0-0C3784741EBE}"/>
          </ac:picMkLst>
        </pc:picChg>
      </pc:sldChg>
      <pc:sldChg chg="addSp delSp modSp new mod ord">
        <pc:chgData name="Erica Smith" userId="a9419848-9638-4ded-a7d6-8c5748979d0b" providerId="ADAL" clId="{9ECB66C8-4CFB-4CAF-99D2-E3842C4079BC}" dt="2024-07-01T03:12:57.188" v="9379" actId="688"/>
        <pc:sldMkLst>
          <pc:docMk/>
          <pc:sldMk cId="4003144257" sldId="278"/>
        </pc:sldMkLst>
        <pc:spChg chg="mod">
          <ac:chgData name="Erica Smith" userId="a9419848-9638-4ded-a7d6-8c5748979d0b" providerId="ADAL" clId="{9ECB66C8-4CFB-4CAF-99D2-E3842C4079BC}" dt="2024-06-30T07:28:14.471" v="8826" actId="20577"/>
          <ac:spMkLst>
            <pc:docMk/>
            <pc:sldMk cId="4003144257" sldId="278"/>
            <ac:spMk id="2" creationId="{4419F502-8710-D085-912E-3271BE4C543F}"/>
          </ac:spMkLst>
        </pc:spChg>
        <pc:spChg chg="add del mod">
          <ac:chgData name="Erica Smith" userId="a9419848-9638-4ded-a7d6-8c5748979d0b" providerId="ADAL" clId="{9ECB66C8-4CFB-4CAF-99D2-E3842C4079BC}" dt="2024-07-01T03:09:20.189" v="9352" actId="255"/>
          <ac:spMkLst>
            <pc:docMk/>
            <pc:sldMk cId="4003144257" sldId="278"/>
            <ac:spMk id="3" creationId="{8040AF14-2916-9344-BA6F-DCCEE6AA27A9}"/>
          </ac:spMkLst>
        </pc:spChg>
        <pc:spChg chg="del mod">
          <ac:chgData name="Erica Smith" userId="a9419848-9638-4ded-a7d6-8c5748979d0b" providerId="ADAL" clId="{9ECB66C8-4CFB-4CAF-99D2-E3842C4079BC}" dt="2024-06-30T06:31:22.382" v="7729"/>
          <ac:spMkLst>
            <pc:docMk/>
            <pc:sldMk cId="4003144257" sldId="278"/>
            <ac:spMk id="4" creationId="{95880879-EF11-5812-24C9-64AA89C4FFC1}"/>
          </ac:spMkLst>
        </pc:spChg>
        <pc:spChg chg="add del mod">
          <ac:chgData name="Erica Smith" userId="a9419848-9638-4ded-a7d6-8c5748979d0b" providerId="ADAL" clId="{9ECB66C8-4CFB-4CAF-99D2-E3842C4079BC}" dt="2024-06-30T06:32:30.246" v="7743" actId="22"/>
          <ac:spMkLst>
            <pc:docMk/>
            <pc:sldMk cId="4003144257" sldId="278"/>
            <ac:spMk id="7" creationId="{054EBD67-39C9-78AA-597A-A6C11259394D}"/>
          </ac:spMkLst>
        </pc:spChg>
        <pc:spChg chg="add mod">
          <ac:chgData name="Erica Smith" userId="a9419848-9638-4ded-a7d6-8c5748979d0b" providerId="ADAL" clId="{9ECB66C8-4CFB-4CAF-99D2-E3842C4079BC}" dt="2024-06-30T07:28:40.391" v="8834" actId="20577"/>
          <ac:spMkLst>
            <pc:docMk/>
            <pc:sldMk cId="4003144257" sldId="278"/>
            <ac:spMk id="8" creationId="{BA956AE3-A181-A973-6C1D-421E57C27676}"/>
          </ac:spMkLst>
        </pc:spChg>
        <pc:spChg chg="add del mod">
          <ac:chgData name="Erica Smith" userId="a9419848-9638-4ded-a7d6-8c5748979d0b" providerId="ADAL" clId="{9ECB66C8-4CFB-4CAF-99D2-E3842C4079BC}" dt="2024-06-30T06:43:21.164" v="7789" actId="478"/>
          <ac:spMkLst>
            <pc:docMk/>
            <pc:sldMk cId="4003144257" sldId="278"/>
            <ac:spMk id="10" creationId="{F017350A-4D0D-CC25-CDB2-6759336B2461}"/>
          </ac:spMkLst>
        </pc:spChg>
        <pc:spChg chg="add del mod">
          <ac:chgData name="Erica Smith" userId="a9419848-9638-4ded-a7d6-8c5748979d0b" providerId="ADAL" clId="{9ECB66C8-4CFB-4CAF-99D2-E3842C4079BC}" dt="2024-06-30T06:44:44.507" v="7805"/>
          <ac:spMkLst>
            <pc:docMk/>
            <pc:sldMk cId="4003144257" sldId="278"/>
            <ac:spMk id="12" creationId="{1269557F-1A98-0829-A6B7-5244D6382311}"/>
          </ac:spMkLst>
        </pc:spChg>
        <pc:graphicFrameChg chg="add del">
          <ac:chgData name="Erica Smith" userId="a9419848-9638-4ded-a7d6-8c5748979d0b" providerId="ADAL" clId="{9ECB66C8-4CFB-4CAF-99D2-E3842C4079BC}" dt="2024-06-30T06:39:32.869" v="7771" actId="26606"/>
          <ac:graphicFrameMkLst>
            <pc:docMk/>
            <pc:sldMk cId="4003144257" sldId="278"/>
            <ac:graphicFrameMk id="6148" creationId="{B72C01AA-2FD3-B545-CE9A-7FC529C3DF38}"/>
          </ac:graphicFrameMkLst>
        </pc:graphicFrameChg>
        <pc:picChg chg="add del mod">
          <ac:chgData name="Erica Smith" userId="a9419848-9638-4ded-a7d6-8c5748979d0b" providerId="ADAL" clId="{9ECB66C8-4CFB-4CAF-99D2-E3842C4079BC}" dt="2024-07-01T03:11:25.849" v="9362" actId="478"/>
          <ac:picMkLst>
            <pc:docMk/>
            <pc:sldMk cId="4003144257" sldId="278"/>
            <ac:picMk id="4" creationId="{A05CFC02-39EA-CF73-C6BC-574A3F4FEB91}"/>
          </ac:picMkLst>
        </pc:picChg>
        <pc:picChg chg="add del mod">
          <ac:chgData name="Erica Smith" userId="a9419848-9638-4ded-a7d6-8c5748979d0b" providerId="ADAL" clId="{9ECB66C8-4CFB-4CAF-99D2-E3842C4079BC}" dt="2024-06-30T06:44:39.648" v="7804" actId="21"/>
          <ac:picMkLst>
            <pc:docMk/>
            <pc:sldMk cId="4003144257" sldId="278"/>
            <ac:picMk id="5" creationId="{79A45CC7-99FB-CBF0-3F88-D906BC1C2AA6}"/>
          </ac:picMkLst>
        </pc:picChg>
        <pc:picChg chg="add del mod">
          <ac:chgData name="Erica Smith" userId="a9419848-9638-4ded-a7d6-8c5748979d0b" providerId="ADAL" clId="{9ECB66C8-4CFB-4CAF-99D2-E3842C4079BC}" dt="2024-06-30T06:43:22.556" v="7791"/>
          <ac:picMkLst>
            <pc:docMk/>
            <pc:sldMk cId="4003144257" sldId="278"/>
            <ac:picMk id="9" creationId="{67EE4397-D6F7-E8D1-0FE1-5F60547CB273}"/>
          </ac:picMkLst>
        </pc:picChg>
        <pc:picChg chg="add del mod">
          <ac:chgData name="Erica Smith" userId="a9419848-9638-4ded-a7d6-8c5748979d0b" providerId="ADAL" clId="{9ECB66C8-4CFB-4CAF-99D2-E3842C4079BC}" dt="2024-06-30T07:31:47.375" v="8860" actId="478"/>
          <ac:picMkLst>
            <pc:docMk/>
            <pc:sldMk cId="4003144257" sldId="278"/>
            <ac:picMk id="11" creationId="{5AD26B42-0B61-59F0-F56F-E098E17F07A7}"/>
          </ac:picMkLst>
        </pc:picChg>
        <pc:picChg chg="add mod">
          <ac:chgData name="Erica Smith" userId="a9419848-9638-4ded-a7d6-8c5748979d0b" providerId="ADAL" clId="{9ECB66C8-4CFB-4CAF-99D2-E3842C4079BC}" dt="2024-07-01T03:12:08.323" v="9367" actId="1076"/>
          <ac:picMkLst>
            <pc:docMk/>
            <pc:sldMk cId="4003144257" sldId="278"/>
            <ac:picMk id="13" creationId="{FF59361D-B6CE-0D07-750F-8B2C14A4C3C0}"/>
          </ac:picMkLst>
        </pc:picChg>
        <pc:picChg chg="add mod">
          <ac:chgData name="Erica Smith" userId="a9419848-9638-4ded-a7d6-8c5748979d0b" providerId="ADAL" clId="{9ECB66C8-4CFB-4CAF-99D2-E3842C4079BC}" dt="2024-07-01T03:12:35.835" v="9378" actId="1076"/>
          <ac:picMkLst>
            <pc:docMk/>
            <pc:sldMk cId="4003144257" sldId="278"/>
            <ac:picMk id="14" creationId="{43B26D71-F1DC-059D-B8BD-AC72D934E689}"/>
          </ac:picMkLst>
        </pc:picChg>
        <pc:picChg chg="add mod">
          <ac:chgData name="Erica Smith" userId="a9419848-9638-4ded-a7d6-8c5748979d0b" providerId="ADAL" clId="{9ECB66C8-4CFB-4CAF-99D2-E3842C4079BC}" dt="2024-07-01T03:12:57.188" v="9379" actId="688"/>
          <ac:picMkLst>
            <pc:docMk/>
            <pc:sldMk cId="4003144257" sldId="278"/>
            <ac:picMk id="2050" creationId="{BC6A43B8-323B-871D-928F-09814971456A}"/>
          </ac:picMkLst>
        </pc:picChg>
        <pc:picChg chg="add del mod">
          <ac:chgData name="Erica Smith" userId="a9419848-9638-4ded-a7d6-8c5748979d0b" providerId="ADAL" clId="{9ECB66C8-4CFB-4CAF-99D2-E3842C4079BC}" dt="2024-06-30T06:40:58.357" v="7783" actId="478"/>
          <ac:picMkLst>
            <pc:docMk/>
            <pc:sldMk cId="4003144257" sldId="278"/>
            <ac:picMk id="6146" creationId="{3FE73464-8CAA-F6F2-45C8-DC19BFE6F508}"/>
          </ac:picMkLst>
        </pc:picChg>
      </pc:sldChg>
      <pc:sldChg chg="modSp new del mod">
        <pc:chgData name="Erica Smith" userId="a9419848-9638-4ded-a7d6-8c5748979d0b" providerId="ADAL" clId="{9ECB66C8-4CFB-4CAF-99D2-E3842C4079BC}" dt="2024-06-30T06:46:54.939" v="7923" actId="680"/>
        <pc:sldMkLst>
          <pc:docMk/>
          <pc:sldMk cId="1985984983" sldId="279"/>
        </pc:sldMkLst>
        <pc:spChg chg="mod">
          <ac:chgData name="Erica Smith" userId="a9419848-9638-4ded-a7d6-8c5748979d0b" providerId="ADAL" clId="{9ECB66C8-4CFB-4CAF-99D2-E3842C4079BC}" dt="2024-06-30T06:46:54.089" v="7922" actId="20577"/>
          <ac:spMkLst>
            <pc:docMk/>
            <pc:sldMk cId="1985984983" sldId="279"/>
            <ac:spMk id="2" creationId="{13DDF3F7-7EC3-1F11-18AD-35F5B6BE1443}"/>
          </ac:spMkLst>
        </pc:spChg>
      </pc:sldChg>
      <pc:sldChg chg="modSp new mod">
        <pc:chgData name="Erica Smith" userId="a9419848-9638-4ded-a7d6-8c5748979d0b" providerId="ADAL" clId="{9ECB66C8-4CFB-4CAF-99D2-E3842C4079BC}" dt="2024-07-01T03:13:58.008" v="9413" actId="20577"/>
        <pc:sldMkLst>
          <pc:docMk/>
          <pc:sldMk cId="2985600126" sldId="279"/>
        </pc:sldMkLst>
        <pc:spChg chg="mod">
          <ac:chgData name="Erica Smith" userId="a9419848-9638-4ded-a7d6-8c5748979d0b" providerId="ADAL" clId="{9ECB66C8-4CFB-4CAF-99D2-E3842C4079BC}" dt="2024-06-30T07:09:01.339" v="8583" actId="20577"/>
          <ac:spMkLst>
            <pc:docMk/>
            <pc:sldMk cId="2985600126" sldId="279"/>
            <ac:spMk id="2" creationId="{29EEE946-0B87-78E1-62D9-E74838FAA72D}"/>
          </ac:spMkLst>
        </pc:spChg>
        <pc:spChg chg="mod">
          <ac:chgData name="Erica Smith" userId="a9419848-9638-4ded-a7d6-8c5748979d0b" providerId="ADAL" clId="{9ECB66C8-4CFB-4CAF-99D2-E3842C4079BC}" dt="2024-07-01T03:13:58.008" v="9413" actId="20577"/>
          <ac:spMkLst>
            <pc:docMk/>
            <pc:sldMk cId="2985600126" sldId="279"/>
            <ac:spMk id="3" creationId="{21F2228C-3C57-2D87-BC80-7E3A586C4BAB}"/>
          </ac:spMkLst>
        </pc:spChg>
      </pc:sldChg>
      <pc:sldChg chg="modSp new mod">
        <pc:chgData name="Erica Smith" userId="a9419848-9638-4ded-a7d6-8c5748979d0b" providerId="ADAL" clId="{9ECB66C8-4CFB-4CAF-99D2-E3842C4079BC}" dt="2024-07-01T03:01:08.854" v="9223" actId="113"/>
        <pc:sldMkLst>
          <pc:docMk/>
          <pc:sldMk cId="3500079548" sldId="280"/>
        </pc:sldMkLst>
        <pc:spChg chg="mod">
          <ac:chgData name="Erica Smith" userId="a9419848-9638-4ded-a7d6-8c5748979d0b" providerId="ADAL" clId="{9ECB66C8-4CFB-4CAF-99D2-E3842C4079BC}" dt="2024-06-30T07:01:28.184" v="8366" actId="20577"/>
          <ac:spMkLst>
            <pc:docMk/>
            <pc:sldMk cId="3500079548" sldId="280"/>
            <ac:spMk id="2" creationId="{0FC157E7-97F6-435E-C834-E0485E71A02B}"/>
          </ac:spMkLst>
        </pc:spChg>
        <pc:spChg chg="mod">
          <ac:chgData name="Erica Smith" userId="a9419848-9638-4ded-a7d6-8c5748979d0b" providerId="ADAL" clId="{9ECB66C8-4CFB-4CAF-99D2-E3842C4079BC}" dt="2024-07-01T03:01:08.854" v="9223" actId="113"/>
          <ac:spMkLst>
            <pc:docMk/>
            <pc:sldMk cId="3500079548" sldId="280"/>
            <ac:spMk id="3" creationId="{419529C6-EC0F-AB86-1540-D815B263800F}"/>
          </ac:spMkLst>
        </pc:spChg>
      </pc:sldChg>
      <pc:sldChg chg="modSp new del mod ord">
        <pc:chgData name="Erica Smith" userId="a9419848-9638-4ded-a7d6-8c5748979d0b" providerId="ADAL" clId="{9ECB66C8-4CFB-4CAF-99D2-E3842C4079BC}" dt="2024-06-30T07:08:14.329" v="8558" actId="47"/>
        <pc:sldMkLst>
          <pc:docMk/>
          <pc:sldMk cId="1761125170" sldId="281"/>
        </pc:sldMkLst>
        <pc:spChg chg="mod">
          <ac:chgData name="Erica Smith" userId="a9419848-9638-4ded-a7d6-8c5748979d0b" providerId="ADAL" clId="{9ECB66C8-4CFB-4CAF-99D2-E3842C4079BC}" dt="2024-06-30T07:03:26.976" v="8427" actId="20577"/>
          <ac:spMkLst>
            <pc:docMk/>
            <pc:sldMk cId="1761125170" sldId="281"/>
            <ac:spMk id="2" creationId="{AAD9B70D-6D7B-3EA1-BA60-0BAA19A6A9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35D7-8DC2-318A-42C1-86AA56AB2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F45AEA6-207A-0738-ACF5-F46C126F3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0788074-C64E-3146-2576-B8A61643F4CB}"/>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F9E5210E-8725-D091-550F-BEE7C14CA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B94E24-C063-9F64-641E-13BED9951FC6}"/>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79495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3927-7753-B268-DA05-0618B255209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320152C-36FA-ECB4-2BE8-32F8CFC2E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8099C0-D14D-E21E-FEE9-78B9D1A3B5BD}"/>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67C9D001-BDE2-35BF-1837-8090468AF0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669EC6-1A77-46FE-44EE-8CEE654CB91C}"/>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178384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766-025D-1327-BF8F-0BC4394ED9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D2328C4-6EE6-44F0-563C-0881B4E04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02F45F-7E60-4FE9-B0DB-E386A56CD527}"/>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8972E1FD-7B9F-4B8E-CBA7-5DB56FAD01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794030-98C4-77F4-05DE-D35BDEC64ED5}"/>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199641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D651-772E-595F-7BC1-BC11CA0B0E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9EAC74A-6E43-1C3E-FDE2-1F960505B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F29F0D-AD8E-6D76-67D9-22DFEE2A04EE}"/>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1F02F7AC-2051-25E9-2DAD-89A75958FC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894324-4098-965C-0463-4B3BFC0173DF}"/>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97982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B654-17C3-3D53-076B-13DCA94A5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75E585D-3C17-D1E1-260C-5F50DDAD2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7065A-234E-210F-69EF-A6F96C131273}"/>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44CC3108-D07C-77BB-0C22-EADD3C43F1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C36197-45B8-4266-EC37-413D1D8284C0}"/>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61031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B1A6-1569-0CDC-53F4-8E2F5DD9FA1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CEB6AE-1193-4174-363B-C4060E44A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68DC296-B27A-0918-1213-6F81CB5BB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8EE0B62-65B9-0AF8-F16C-DA4CC5E94070}"/>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6" name="Footer Placeholder 5">
            <a:extLst>
              <a:ext uri="{FF2B5EF4-FFF2-40B4-BE49-F238E27FC236}">
                <a16:creationId xmlns:a16="http://schemas.microsoft.com/office/drawing/2014/main" id="{6B79BEDC-214A-EB2D-9CC2-2A56FA2CF9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7EFFD16-5B20-B322-FB49-907D00E4DB69}"/>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319301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D4DB-3DF7-B06C-C2F6-07004D69C9A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CA827C-F050-056D-7AF4-298B5AED4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2E635-71CF-A21E-2549-A6E600BDD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492524B-8E7C-19BB-9C70-059E0D864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F3C0E4-97D5-C9CD-CF07-0432DCB23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BEC958F-ADC5-7772-D740-6FACC7FE5E5C}"/>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8" name="Footer Placeholder 7">
            <a:extLst>
              <a:ext uri="{FF2B5EF4-FFF2-40B4-BE49-F238E27FC236}">
                <a16:creationId xmlns:a16="http://schemas.microsoft.com/office/drawing/2014/main" id="{9E0543EC-4163-D7EF-5971-1D5AFE8E8EE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41F094-98C3-2A66-0A07-28EDB9950F3B}"/>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132729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C3AA-62AF-4137-1721-8657B05103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0856CA-FBF2-84D2-0A57-F83F4F9D2A84}"/>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4" name="Footer Placeholder 3">
            <a:extLst>
              <a:ext uri="{FF2B5EF4-FFF2-40B4-BE49-F238E27FC236}">
                <a16:creationId xmlns:a16="http://schemas.microsoft.com/office/drawing/2014/main" id="{FAFAF965-922A-26F0-8085-2CF0A78F61F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2882463-23BF-D4C7-6649-E750F441EAF1}"/>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68236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FAA8A-07A5-3DB8-CF32-9F42EC897CC7}"/>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3" name="Footer Placeholder 2">
            <a:extLst>
              <a:ext uri="{FF2B5EF4-FFF2-40B4-BE49-F238E27FC236}">
                <a16:creationId xmlns:a16="http://schemas.microsoft.com/office/drawing/2014/main" id="{730C99A6-5CA9-8399-4B7D-0FFFEAE3015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749EFB8-FE33-FA9F-DB84-2F24D95E5391}"/>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327561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68FF-2850-19FC-0210-C6D9AE560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2622360-88F7-824C-EDE7-A56FEE4A8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67591A9-21B0-EBD6-B429-18806D047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938B1-784A-FE85-DE59-3E586B7B2D34}"/>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6" name="Footer Placeholder 5">
            <a:extLst>
              <a:ext uri="{FF2B5EF4-FFF2-40B4-BE49-F238E27FC236}">
                <a16:creationId xmlns:a16="http://schemas.microsoft.com/office/drawing/2014/main" id="{FC75C358-E1A6-6173-EEBE-B9609A3777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A60783A-5084-7C7D-F951-84DA5BDB3D53}"/>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83255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4201-A8CB-4AB5-DDB6-9A835A2AC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4E1059A-C9DF-9A97-9A58-5888B991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A41C2AF-5410-C5FE-10E0-C3C168E5F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72E2C-91A9-592A-BF9E-3E947ACBEABD}"/>
              </a:ext>
            </a:extLst>
          </p:cNvPr>
          <p:cNvSpPr>
            <a:spLocks noGrp="1"/>
          </p:cNvSpPr>
          <p:nvPr>
            <p:ph type="dt" sz="half" idx="10"/>
          </p:nvPr>
        </p:nvSpPr>
        <p:spPr/>
        <p:txBody>
          <a:bodyPr/>
          <a:lstStyle/>
          <a:p>
            <a:fld id="{4F7B5496-6A04-420E-A898-3C7D91945043}" type="datetimeFigureOut">
              <a:rPr lang="en-AU" smtClean="0"/>
              <a:t>1/07/2024</a:t>
            </a:fld>
            <a:endParaRPr lang="en-AU"/>
          </a:p>
        </p:txBody>
      </p:sp>
      <p:sp>
        <p:nvSpPr>
          <p:cNvPr id="6" name="Footer Placeholder 5">
            <a:extLst>
              <a:ext uri="{FF2B5EF4-FFF2-40B4-BE49-F238E27FC236}">
                <a16:creationId xmlns:a16="http://schemas.microsoft.com/office/drawing/2014/main" id="{1C352CB7-2711-4265-6C63-13E080E67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3775FDE-21DC-0FAE-4992-E51707BF97AE}"/>
              </a:ext>
            </a:extLst>
          </p:cNvPr>
          <p:cNvSpPr>
            <a:spLocks noGrp="1"/>
          </p:cNvSpPr>
          <p:nvPr>
            <p:ph type="sldNum" sz="quarter" idx="12"/>
          </p:nvPr>
        </p:nvSpPr>
        <p:spPr/>
        <p:txBody>
          <a:bodyPr/>
          <a:lstStyle/>
          <a:p>
            <a:fld id="{77DA78E5-B8C8-4E95-8241-25602412DEE0}" type="slidenum">
              <a:rPr lang="en-AU" smtClean="0"/>
              <a:t>‹#›</a:t>
            </a:fld>
            <a:endParaRPr lang="en-AU"/>
          </a:p>
        </p:txBody>
      </p:sp>
    </p:spTree>
    <p:extLst>
      <p:ext uri="{BB962C8B-B14F-4D97-AF65-F5344CB8AC3E}">
        <p14:creationId xmlns:p14="http://schemas.microsoft.com/office/powerpoint/2010/main" val="250288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45088-A94A-DEAA-21E7-9922A96D5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691C30F-3ED1-DE6E-BA2C-9B164CCE0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0D16ED-79EB-16ED-1D05-3591C961E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B5496-6A04-420E-A898-3C7D91945043}" type="datetimeFigureOut">
              <a:rPr lang="en-AU" smtClean="0"/>
              <a:t>1/07/2024</a:t>
            </a:fld>
            <a:endParaRPr lang="en-AU"/>
          </a:p>
        </p:txBody>
      </p:sp>
      <p:sp>
        <p:nvSpPr>
          <p:cNvPr id="5" name="Footer Placeholder 4">
            <a:extLst>
              <a:ext uri="{FF2B5EF4-FFF2-40B4-BE49-F238E27FC236}">
                <a16:creationId xmlns:a16="http://schemas.microsoft.com/office/drawing/2014/main" id="{57340C64-E7CD-926C-88ED-FFD657283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745C4A7-6954-687B-2FE5-E2CAB8412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A78E5-B8C8-4E95-8241-25602412DEE0}" type="slidenum">
              <a:rPr lang="en-AU" smtClean="0"/>
              <a:t>‹#›</a:t>
            </a:fld>
            <a:endParaRPr lang="en-AU"/>
          </a:p>
        </p:txBody>
      </p:sp>
    </p:spTree>
    <p:extLst>
      <p:ext uri="{BB962C8B-B14F-4D97-AF65-F5344CB8AC3E}">
        <p14:creationId xmlns:p14="http://schemas.microsoft.com/office/powerpoint/2010/main" val="2634188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mailto:e.smith@federation.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ederation.edu.au/institutes-and-schools/ieac/research/rave-researching-adult-and-vocational-education/current-resear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A4A0F.362BDCA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6763"/>
            <a:ext cx="9408160" cy="2078037"/>
          </a:xfrm>
        </p:spPr>
        <p:txBody>
          <a:bodyPr>
            <a:noAutofit/>
          </a:bodyPr>
          <a:lstStyle/>
          <a:p>
            <a:pPr algn="l"/>
            <a:r>
              <a:rPr lang="en-AU" sz="4800" dirty="0"/>
              <a:t>What do we mean by ‘industry’ in vocational education and training? Research findings</a:t>
            </a:r>
            <a:endParaRPr lang="en-AU" sz="4800" dirty="0">
              <a:latin typeface="+mn-lt"/>
            </a:endParaRPr>
          </a:p>
        </p:txBody>
      </p:sp>
      <p:sp>
        <p:nvSpPr>
          <p:cNvPr id="3" name="Subtitle 2"/>
          <p:cNvSpPr>
            <a:spLocks noGrp="1"/>
          </p:cNvSpPr>
          <p:nvPr>
            <p:ph type="subTitle" idx="1"/>
          </p:nvPr>
        </p:nvSpPr>
        <p:spPr/>
        <p:txBody>
          <a:bodyPr>
            <a:noAutofit/>
          </a:bodyPr>
          <a:lstStyle/>
          <a:p>
            <a:r>
              <a:rPr lang="en-AU" dirty="0"/>
              <a:t>Emeritus Professor Erica Smith and Paschal Somers</a:t>
            </a:r>
            <a:br>
              <a:rPr lang="en-AU" dirty="0"/>
            </a:br>
            <a:r>
              <a:rPr lang="en-AU" dirty="0"/>
              <a:t>Federation University Australia</a:t>
            </a:r>
          </a:p>
          <a:p>
            <a:r>
              <a:rPr lang="en-AU" sz="2200" dirty="0">
                <a:hlinkClick r:id="rId2"/>
              </a:rPr>
              <a:t>e.smith@federation.edu.au</a:t>
            </a:r>
            <a:endParaRPr lang="en-AU" sz="2200" dirty="0"/>
          </a:p>
          <a:p>
            <a:endParaRPr lang="en-AU" sz="2200" dirty="0"/>
          </a:p>
          <a:p>
            <a:pPr algn="r"/>
            <a:r>
              <a:rPr lang="en-AU" sz="2200" b="1" dirty="0"/>
              <a:t>NCVER ‘No Frills’ conference, Perth, July 2024</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362950" y="4119404"/>
            <a:ext cx="2019300" cy="621030"/>
          </a:xfrm>
          <a:prstGeom prst="rect">
            <a:avLst/>
          </a:prstGeom>
        </p:spPr>
      </p:pic>
    </p:spTree>
    <p:extLst>
      <p:ext uri="{BB962C8B-B14F-4D97-AF65-F5344CB8AC3E}">
        <p14:creationId xmlns:p14="http://schemas.microsoft.com/office/powerpoint/2010/main" val="184621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5B6C-112A-2487-19F4-25E65BA16407}"/>
              </a:ext>
            </a:extLst>
          </p:cNvPr>
          <p:cNvSpPr>
            <a:spLocks noGrp="1"/>
          </p:cNvSpPr>
          <p:nvPr>
            <p:ph type="title"/>
          </p:nvPr>
        </p:nvSpPr>
        <p:spPr/>
        <p:txBody>
          <a:bodyPr/>
          <a:lstStyle/>
          <a:p>
            <a:r>
              <a:rPr lang="en-AU" dirty="0"/>
              <a:t>Problematics hidden in this figure</a:t>
            </a:r>
          </a:p>
        </p:txBody>
      </p:sp>
      <p:sp>
        <p:nvSpPr>
          <p:cNvPr id="3" name="Content Placeholder 2">
            <a:extLst>
              <a:ext uri="{FF2B5EF4-FFF2-40B4-BE49-F238E27FC236}">
                <a16:creationId xmlns:a16="http://schemas.microsoft.com/office/drawing/2014/main" id="{05CFB73B-ACB1-633E-5110-AC275B84110D}"/>
              </a:ext>
            </a:extLst>
          </p:cNvPr>
          <p:cNvSpPr>
            <a:spLocks noGrp="1"/>
          </p:cNvSpPr>
          <p:nvPr>
            <p:ph idx="1"/>
          </p:nvPr>
        </p:nvSpPr>
        <p:spPr/>
        <p:txBody>
          <a:bodyPr>
            <a:normAutofit fontScale="70000" lnSpcReduction="20000"/>
          </a:bodyPr>
          <a:lstStyle/>
          <a:p>
            <a:pPr>
              <a:lnSpc>
                <a:spcPct val="128000"/>
              </a:lnSpc>
            </a:pPr>
            <a:r>
              <a:rPr lang="en-AU" dirty="0"/>
              <a:t>The Figure separates out industry peak bodies from industry specific associations, which is often an issue (and good on the authors for using ‘sector-specific’ as well as ‘industry’!).</a:t>
            </a:r>
          </a:p>
          <a:p>
            <a:pPr>
              <a:lnSpc>
                <a:spcPct val="128000"/>
              </a:lnSpc>
            </a:pPr>
            <a:r>
              <a:rPr lang="en-AU" dirty="0"/>
              <a:t>The reference to trade unions, however, does not separate out the peak body (ACTU) from the sectoral unions.</a:t>
            </a:r>
          </a:p>
          <a:p>
            <a:pPr>
              <a:lnSpc>
                <a:spcPct val="128000"/>
              </a:lnSpc>
            </a:pPr>
            <a:r>
              <a:rPr lang="en-AU" dirty="0"/>
              <a:t>The ‘industry councils’ box was developed at a time of flux in the skills council system, and might be clearer now, although the current skills council system suffers from a lack of coherence between national and State/Territory bodies.</a:t>
            </a:r>
          </a:p>
          <a:p>
            <a:pPr>
              <a:lnSpc>
                <a:spcPct val="128000"/>
              </a:lnSpc>
            </a:pPr>
            <a:r>
              <a:rPr lang="en-AU" dirty="0"/>
              <a:t>Individual employers can be very influential in government policy, and this may be risky.</a:t>
            </a:r>
          </a:p>
          <a:p>
            <a:pPr>
              <a:lnSpc>
                <a:spcPct val="128000"/>
              </a:lnSpc>
            </a:pPr>
            <a:r>
              <a:rPr lang="en-AU" dirty="0"/>
              <a:t>The whole Figure is complicated by federalism. (This is not at all unique to Australia, as we found in the international literature.)  </a:t>
            </a:r>
          </a:p>
          <a:p>
            <a:endParaRPr lang="en-AU" dirty="0"/>
          </a:p>
          <a:p>
            <a:endParaRPr lang="en-AU" dirty="0"/>
          </a:p>
          <a:p>
            <a:endParaRPr lang="en-AU" dirty="0"/>
          </a:p>
        </p:txBody>
      </p:sp>
    </p:spTree>
    <p:extLst>
      <p:ext uri="{BB962C8B-B14F-4D97-AF65-F5344CB8AC3E}">
        <p14:creationId xmlns:p14="http://schemas.microsoft.com/office/powerpoint/2010/main" val="13049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40B4-C76D-CB3C-F0C5-CBE082E43109}"/>
              </a:ext>
            </a:extLst>
          </p:cNvPr>
          <p:cNvSpPr>
            <a:spLocks noGrp="1"/>
          </p:cNvSpPr>
          <p:nvPr>
            <p:ph type="title"/>
          </p:nvPr>
        </p:nvSpPr>
        <p:spPr/>
        <p:txBody>
          <a:bodyPr/>
          <a:lstStyle/>
          <a:p>
            <a:r>
              <a:rPr lang="en-AU" dirty="0"/>
              <a:t>How can one make sense of all these layers and relationships?</a:t>
            </a:r>
          </a:p>
        </p:txBody>
      </p:sp>
      <p:sp>
        <p:nvSpPr>
          <p:cNvPr id="3" name="Content Placeholder 2">
            <a:extLst>
              <a:ext uri="{FF2B5EF4-FFF2-40B4-BE49-F238E27FC236}">
                <a16:creationId xmlns:a16="http://schemas.microsoft.com/office/drawing/2014/main" id="{549FFA11-DE5C-9CC8-1E3E-3AD726810E87}"/>
              </a:ext>
            </a:extLst>
          </p:cNvPr>
          <p:cNvSpPr>
            <a:spLocks noGrp="1"/>
          </p:cNvSpPr>
          <p:nvPr>
            <p:ph idx="1"/>
          </p:nvPr>
        </p:nvSpPr>
        <p:spPr/>
        <p:txBody>
          <a:bodyPr>
            <a:normAutofit/>
          </a:bodyPr>
          <a:lstStyle/>
          <a:p>
            <a:pPr marL="0" indent="0">
              <a:buNone/>
            </a:pPr>
            <a:r>
              <a:rPr lang="en-AU" dirty="0"/>
              <a:t>Much international literature uses ‘macro’, ‘</a:t>
            </a:r>
            <a:r>
              <a:rPr lang="en-AU" dirty="0" err="1"/>
              <a:t>meso</a:t>
            </a:r>
            <a:r>
              <a:rPr lang="en-AU" dirty="0"/>
              <a:t>’ and ‘micro’ levels. </a:t>
            </a:r>
          </a:p>
          <a:p>
            <a:pPr marL="0" indent="0">
              <a:buNone/>
            </a:pPr>
            <a:r>
              <a:rPr lang="en-AU" dirty="0"/>
              <a:t>Hoang Dan’s (2016) model, for example:</a:t>
            </a:r>
          </a:p>
          <a:p>
            <a:r>
              <a:rPr lang="en-AU" sz="2400" dirty="0">
                <a:effectLst/>
                <a:latin typeface="Calibri" panose="020F0502020204030204" pitchFamily="34" charset="0"/>
                <a:ea typeface="Calibri" panose="020F0502020204030204" pitchFamily="34" charset="0"/>
                <a:cs typeface="Times New Roman" panose="02020603050405020304" pitchFamily="18" charset="0"/>
              </a:rPr>
              <a:t>macro level partnerships </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at ‘governing bodies’ level: governments, industry bodies, and unions; </a:t>
            </a:r>
          </a:p>
          <a:p>
            <a:r>
              <a:rPr lang="en-AU" sz="2400" dirty="0" err="1">
                <a:effectLst/>
                <a:latin typeface="Calibri" panose="020F0502020204030204" pitchFamily="34" charset="0"/>
                <a:ea typeface="Calibri" panose="020F0502020204030204" pitchFamily="34" charset="0"/>
                <a:cs typeface="Times New Roman" panose="02020603050405020304" pitchFamily="18" charset="0"/>
              </a:rPr>
              <a:t>meso</a:t>
            </a:r>
            <a:r>
              <a:rPr lang="en-AU" sz="2400" dirty="0">
                <a:effectLst/>
                <a:latin typeface="Calibri" panose="020F0502020204030204" pitchFamily="34" charset="0"/>
                <a:ea typeface="Calibri" panose="020F0502020204030204" pitchFamily="34" charset="0"/>
                <a:cs typeface="Times New Roman" panose="02020603050405020304" pitchFamily="18" charset="0"/>
              </a:rPr>
              <a:t> level - in the appropriate industry sector, involving employer groups and major employers; </a:t>
            </a:r>
          </a:p>
          <a:p>
            <a:r>
              <a:rPr lang="en-AU" sz="2400" dirty="0">
                <a:effectLst/>
                <a:latin typeface="Calibri" panose="020F0502020204030204" pitchFamily="34" charset="0"/>
                <a:ea typeface="Calibri" panose="020F0502020204030204" pitchFamily="34" charset="0"/>
                <a:cs typeface="Times New Roman" panose="02020603050405020304" pitchFamily="18" charset="0"/>
              </a:rPr>
              <a:t>micro level - between employers and training providers.</a:t>
            </a:r>
            <a:r>
              <a:rPr lang="en-AU"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2500" dirty="0">
                <a:latin typeface="Calibri" panose="020F0502020204030204" pitchFamily="34" charset="0"/>
                <a:cs typeface="Times New Roman" panose="02020603050405020304" pitchFamily="18" charset="0"/>
              </a:rPr>
              <a:t>Different authors use these terms differently, however. </a:t>
            </a:r>
          </a:p>
          <a:p>
            <a:pPr marL="0" indent="0">
              <a:buNone/>
            </a:pPr>
            <a:r>
              <a:rPr lang="en-AU" sz="2500" dirty="0">
                <a:latin typeface="Calibri" panose="020F0502020204030204" pitchFamily="34" charset="0"/>
                <a:cs typeface="Times New Roman" panose="02020603050405020304" pitchFamily="18" charset="0"/>
              </a:rPr>
              <a:t>At whatever level, </a:t>
            </a:r>
            <a:r>
              <a:rPr lang="en-AU" sz="2500" u="sng" dirty="0">
                <a:latin typeface="Calibri" panose="020F0502020204030204" pitchFamily="34" charset="0"/>
                <a:cs typeface="Times New Roman" panose="02020603050405020304" pitchFamily="18" charset="0"/>
              </a:rPr>
              <a:t>who </a:t>
            </a:r>
            <a:r>
              <a:rPr lang="en-AU" sz="2500" dirty="0">
                <a:latin typeface="Calibri" panose="020F0502020204030204" pitchFamily="34" charset="0"/>
                <a:cs typeface="Times New Roman" panose="02020603050405020304" pitchFamily="18" charset="0"/>
              </a:rPr>
              <a:t>speaks for industry is the main issue (see next slide):</a:t>
            </a:r>
          </a:p>
        </p:txBody>
      </p:sp>
    </p:spTree>
    <p:extLst>
      <p:ext uri="{BB962C8B-B14F-4D97-AF65-F5344CB8AC3E}">
        <p14:creationId xmlns:p14="http://schemas.microsoft.com/office/powerpoint/2010/main" val="120755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04-7A3F-80D0-E457-B757CC08266A}"/>
              </a:ext>
            </a:extLst>
          </p:cNvPr>
          <p:cNvSpPr>
            <a:spLocks noGrp="1"/>
          </p:cNvSpPr>
          <p:nvPr>
            <p:ph type="title"/>
          </p:nvPr>
        </p:nvSpPr>
        <p:spPr/>
        <p:txBody>
          <a:bodyPr/>
          <a:lstStyle/>
          <a:p>
            <a:r>
              <a:rPr lang="en-AU" dirty="0"/>
              <a:t>The room where it happens</a:t>
            </a:r>
          </a:p>
        </p:txBody>
      </p:sp>
      <p:sp>
        <p:nvSpPr>
          <p:cNvPr id="3" name="Content Placeholder 2">
            <a:extLst>
              <a:ext uri="{FF2B5EF4-FFF2-40B4-BE49-F238E27FC236}">
                <a16:creationId xmlns:a16="http://schemas.microsoft.com/office/drawing/2014/main" id="{FC00169C-1BB7-4EF0-CCEF-C77337BC349B}"/>
              </a:ext>
            </a:extLst>
          </p:cNvPr>
          <p:cNvSpPr>
            <a:spLocks noGrp="1"/>
          </p:cNvSpPr>
          <p:nvPr>
            <p:ph idx="1"/>
          </p:nvPr>
        </p:nvSpPr>
        <p:spPr>
          <a:xfrm>
            <a:off x="838200" y="1784985"/>
            <a:ext cx="10515600" cy="4351338"/>
          </a:xfrm>
        </p:spPr>
        <p:txBody>
          <a:bodyPr>
            <a:normAutofit fontScale="77500" lnSpcReduction="20000"/>
          </a:bodyPr>
          <a:lstStyle/>
          <a:p>
            <a:pPr marL="0" indent="0">
              <a:lnSpc>
                <a:spcPct val="128000"/>
              </a:lnSpc>
              <a:buNone/>
            </a:pPr>
            <a:r>
              <a:rPr lang="en-AU" sz="2800" dirty="0">
                <a:latin typeface="Calibri" panose="020F0502020204030204" pitchFamily="34" charset="0"/>
                <a:cs typeface="Times New Roman" panose="02020603050405020304" pitchFamily="18" charset="0"/>
              </a:rPr>
              <a:t>Whether we use the macro/</a:t>
            </a:r>
            <a:r>
              <a:rPr lang="en-AU" sz="2800" dirty="0" err="1">
                <a:latin typeface="Calibri" panose="020F0502020204030204" pitchFamily="34" charset="0"/>
                <a:cs typeface="Times New Roman" panose="02020603050405020304" pitchFamily="18" charset="0"/>
              </a:rPr>
              <a:t>meso</a:t>
            </a:r>
            <a:r>
              <a:rPr lang="en-AU" sz="2800" dirty="0">
                <a:latin typeface="Calibri" panose="020F0502020204030204" pitchFamily="34" charset="0"/>
                <a:cs typeface="Times New Roman" panose="02020603050405020304" pitchFamily="18" charset="0"/>
              </a:rPr>
              <a:t>/micro classification or not, the important question is:</a:t>
            </a:r>
          </a:p>
          <a:p>
            <a:pPr marL="0" indent="0">
              <a:lnSpc>
                <a:spcPct val="128000"/>
              </a:lnSpc>
              <a:buNone/>
            </a:pPr>
            <a:r>
              <a:rPr lang="en-AU" sz="2800" dirty="0">
                <a:latin typeface="Calibri" panose="020F0502020204030204" pitchFamily="34" charset="0"/>
                <a:cs typeface="Times New Roman" panose="02020603050405020304" pitchFamily="18" charset="0"/>
              </a:rPr>
              <a:t>Who gets to be at the table when decisions are made? i.e. </a:t>
            </a:r>
            <a:r>
              <a:rPr lang="en-AU" sz="2800" b="1" dirty="0">
                <a:latin typeface="Calibri" panose="020F0502020204030204" pitchFamily="34" charset="0"/>
                <a:cs typeface="Times New Roman" panose="02020603050405020304" pitchFamily="18" charset="0"/>
              </a:rPr>
              <a:t>‘ The room where it happens?’ </a:t>
            </a:r>
            <a:r>
              <a:rPr lang="en-AU" sz="2800" dirty="0">
                <a:latin typeface="Calibri" panose="020F0502020204030204" pitchFamily="34" charset="0"/>
                <a:cs typeface="Times New Roman" panose="02020603050405020304" pitchFamily="18" charset="0"/>
              </a:rPr>
              <a:t>(</a:t>
            </a:r>
            <a:r>
              <a:rPr lang="en-AU" sz="2800" i="1" dirty="0">
                <a:latin typeface="Calibri" panose="020F0502020204030204" pitchFamily="34" charset="0"/>
                <a:cs typeface="Times New Roman" panose="02020603050405020304" pitchFamily="18" charset="0"/>
              </a:rPr>
              <a:t>Lin-Manuel Miranda, ‘Hamilton’)</a:t>
            </a:r>
            <a:endParaRPr lang="en-AU" i="1" dirty="0"/>
          </a:p>
          <a:p>
            <a:pPr marL="0" indent="0">
              <a:lnSpc>
                <a:spcPct val="128000"/>
              </a:lnSpc>
              <a:buNone/>
            </a:pPr>
            <a:r>
              <a:rPr lang="en-AU" dirty="0"/>
              <a:t>In VET we are looking at the following decisions and more:</a:t>
            </a:r>
          </a:p>
          <a:p>
            <a:pPr marL="630238" indent="-630238">
              <a:lnSpc>
                <a:spcPct val="128000"/>
              </a:lnSpc>
              <a:buFont typeface="Wingdings" panose="05000000000000000000" pitchFamily="2" charset="2"/>
              <a:buChar char="v"/>
            </a:pPr>
            <a:r>
              <a:rPr lang="en-AU" dirty="0"/>
              <a:t>High level negotiations about VET policy.</a:t>
            </a:r>
          </a:p>
          <a:p>
            <a:pPr marL="630238" indent="-630238">
              <a:lnSpc>
                <a:spcPct val="128000"/>
              </a:lnSpc>
              <a:buFont typeface="Wingdings" panose="05000000000000000000" pitchFamily="2" charset="2"/>
              <a:buChar char="v"/>
            </a:pPr>
            <a:r>
              <a:rPr lang="en-AU" dirty="0"/>
              <a:t>Processes for development and review of Training Packages.</a:t>
            </a:r>
          </a:p>
          <a:p>
            <a:pPr marL="630238" indent="-630238">
              <a:lnSpc>
                <a:spcPct val="128000"/>
              </a:lnSpc>
              <a:buFont typeface="Wingdings" panose="05000000000000000000" pitchFamily="2" charset="2"/>
              <a:buChar char="v"/>
            </a:pPr>
            <a:r>
              <a:rPr lang="en-AU" dirty="0"/>
              <a:t>Funding.</a:t>
            </a:r>
          </a:p>
          <a:p>
            <a:pPr marL="630238" indent="-630238">
              <a:lnSpc>
                <a:spcPct val="128000"/>
              </a:lnSpc>
              <a:buFont typeface="Wingdings" panose="05000000000000000000" pitchFamily="2" charset="2"/>
              <a:buChar char="v"/>
            </a:pPr>
            <a:r>
              <a:rPr lang="en-AU" dirty="0"/>
              <a:t>State and local working groups on VET and economic development issues.</a:t>
            </a:r>
          </a:p>
          <a:p>
            <a:pPr marL="0" indent="0">
              <a:lnSpc>
                <a:spcPct val="128000"/>
              </a:lnSpc>
              <a:buNone/>
            </a:pPr>
            <a:r>
              <a:rPr lang="en-AU" dirty="0"/>
              <a:t>The level of the bodies involved generally depends on the decisions being made. </a:t>
            </a:r>
          </a:p>
        </p:txBody>
      </p:sp>
    </p:spTree>
    <p:extLst>
      <p:ext uri="{BB962C8B-B14F-4D97-AF65-F5344CB8AC3E}">
        <p14:creationId xmlns:p14="http://schemas.microsoft.com/office/powerpoint/2010/main" val="26757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9954-E066-6DEA-A584-E00153A5F5EF}"/>
              </a:ext>
            </a:extLst>
          </p:cNvPr>
          <p:cNvSpPr>
            <a:spLocks noGrp="1"/>
          </p:cNvSpPr>
          <p:nvPr>
            <p:ph type="title"/>
          </p:nvPr>
        </p:nvSpPr>
        <p:spPr/>
        <p:txBody>
          <a:bodyPr/>
          <a:lstStyle/>
          <a:p>
            <a:r>
              <a:rPr lang="en-AU" dirty="0"/>
              <a:t>The problem with the dominance of ‘industry’:</a:t>
            </a:r>
          </a:p>
        </p:txBody>
      </p:sp>
      <p:sp>
        <p:nvSpPr>
          <p:cNvPr id="3" name="Content Placeholder 2">
            <a:extLst>
              <a:ext uri="{FF2B5EF4-FFF2-40B4-BE49-F238E27FC236}">
                <a16:creationId xmlns:a16="http://schemas.microsoft.com/office/drawing/2014/main" id="{489171E4-F7F8-D4BE-F670-2DE7AA90017A}"/>
              </a:ext>
            </a:extLst>
          </p:cNvPr>
          <p:cNvSpPr>
            <a:spLocks noGrp="1"/>
          </p:cNvSpPr>
          <p:nvPr>
            <p:ph idx="1"/>
          </p:nvPr>
        </p:nvSpPr>
        <p:spPr/>
        <p:txBody>
          <a:bodyPr>
            <a:normAutofit lnSpcReduction="10000"/>
          </a:bodyPr>
          <a:lstStyle/>
          <a:p>
            <a:pPr marL="0" indent="0">
              <a:buNone/>
            </a:pPr>
            <a:r>
              <a:rPr lang="en-AU" dirty="0"/>
              <a:t>Alison Wolf from UK provides compelling arguments:</a:t>
            </a:r>
          </a:p>
          <a:p>
            <a:r>
              <a:rPr lang="en-AU" sz="2400" dirty="0">
                <a:effectLst/>
                <a:latin typeface="Calibri" panose="020F0502020204030204" pitchFamily="34" charset="0"/>
                <a:ea typeface="Calibri" panose="020F0502020204030204" pitchFamily="34" charset="0"/>
                <a:cs typeface="Calibri" panose="020F0502020204030204" pitchFamily="34" charset="0"/>
              </a:rPr>
              <a:t>She  takes issue both with the  subservience of VET to industry, and also with the efficacy of industry in making the attempt to dominate. </a:t>
            </a:r>
          </a:p>
          <a:p>
            <a:r>
              <a:rPr lang="en-AU" sz="2400" dirty="0">
                <a:effectLst/>
                <a:latin typeface="Calibri" panose="020F0502020204030204" pitchFamily="34" charset="0"/>
                <a:ea typeface="Calibri" panose="020F0502020204030204" pitchFamily="34" charset="0"/>
                <a:cs typeface="Calibri" panose="020F0502020204030204" pitchFamily="34" charset="0"/>
              </a:rPr>
              <a:t>‘</a:t>
            </a:r>
            <a:r>
              <a:rPr lang="en-AU" sz="2400" b="1" dirty="0">
                <a:effectLst/>
                <a:latin typeface="Calibri" panose="020F0502020204030204" pitchFamily="34" charset="0"/>
                <a:ea typeface="Calibri" panose="020F0502020204030204" pitchFamily="34" charset="0"/>
                <a:cs typeface="Calibri" panose="020F0502020204030204" pitchFamily="34" charset="0"/>
              </a:rPr>
              <a:t>There is very little to suggest that business knows best about what the education system should provide: certainly not, if by ‘business’ we mean its official representatives</a:t>
            </a:r>
            <a:r>
              <a:rPr lang="en-AU" sz="2400" dirty="0">
                <a:effectLst/>
                <a:latin typeface="Calibri" panose="020F0502020204030204" pitchFamily="34" charset="0"/>
                <a:ea typeface="Calibri" panose="020F0502020204030204" pitchFamily="34" charset="0"/>
                <a:cs typeface="Calibri" panose="020F0502020204030204" pitchFamily="34" charset="0"/>
              </a:rPr>
              <a:t>.’ (Wolf, 2002, pp 98-99). </a:t>
            </a:r>
          </a:p>
          <a:p>
            <a:r>
              <a:rPr lang="en-AU" sz="2400" dirty="0">
                <a:effectLst/>
                <a:latin typeface="Calibri" panose="020F0502020204030204" pitchFamily="34" charset="0"/>
                <a:ea typeface="Calibri" panose="020F0502020204030204" pitchFamily="34" charset="0"/>
                <a:cs typeface="Calibri" panose="020F0502020204030204" pitchFamily="34" charset="0"/>
              </a:rPr>
              <a:t>Wolf bemoans the U.K. government’s </a:t>
            </a:r>
            <a:r>
              <a:rPr lang="en-AU" sz="2400" b="1" dirty="0">
                <a:effectLst/>
                <a:latin typeface="Calibri" panose="020F0502020204030204" pitchFamily="34" charset="0"/>
                <a:ea typeface="Calibri" panose="020F0502020204030204" pitchFamily="34" charset="0"/>
                <a:cs typeface="Calibri" panose="020F0502020204030204" pitchFamily="34" charset="0"/>
              </a:rPr>
              <a:t>aggrandisement of the role of business </a:t>
            </a:r>
            <a:r>
              <a:rPr lang="en-AU" sz="2400" dirty="0">
                <a:effectLst/>
                <a:latin typeface="Calibri" panose="020F0502020204030204" pitchFamily="34" charset="0"/>
                <a:ea typeface="Calibri" panose="020F0502020204030204" pitchFamily="34" charset="0"/>
                <a:cs typeface="Calibri" panose="020F0502020204030204" pitchFamily="34" charset="0"/>
              </a:rPr>
              <a:t>in post-secondary education in the 1980s and 1990s (the same period in which industry gained the ‘upper hand’ in Australian VET),  citing the three developments of the introduction of competency standards (NVQs in the U.K), marketisation of the VET system, and the ‘core skills’ discourse – all employer-led ideas.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91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C4A3-ADF3-6ADE-1EF4-E85A0D4D0E08}"/>
              </a:ext>
            </a:extLst>
          </p:cNvPr>
          <p:cNvSpPr>
            <a:spLocks noGrp="1"/>
          </p:cNvSpPr>
          <p:nvPr>
            <p:ph type="title"/>
          </p:nvPr>
        </p:nvSpPr>
        <p:spPr/>
        <p:txBody>
          <a:bodyPr/>
          <a:lstStyle/>
          <a:p>
            <a:r>
              <a:rPr lang="en-AU" dirty="0"/>
              <a:t>The problem with </a:t>
            </a:r>
            <a:r>
              <a:rPr lang="en-AU"/>
              <a:t>representative bodies</a:t>
            </a:r>
            <a:endParaRPr lang="en-AU" dirty="0"/>
          </a:p>
        </p:txBody>
      </p:sp>
      <p:sp>
        <p:nvSpPr>
          <p:cNvPr id="3" name="Content Placeholder 2">
            <a:extLst>
              <a:ext uri="{FF2B5EF4-FFF2-40B4-BE49-F238E27FC236}">
                <a16:creationId xmlns:a16="http://schemas.microsoft.com/office/drawing/2014/main" id="{39FFBCF8-F040-1396-F14A-39A1FF08611C}"/>
              </a:ext>
            </a:extLst>
          </p:cNvPr>
          <p:cNvSpPr>
            <a:spLocks noGrp="1"/>
          </p:cNvSpPr>
          <p:nvPr>
            <p:ph idx="1"/>
          </p:nvPr>
        </p:nvSpPr>
        <p:spPr/>
        <p:txBody>
          <a:bodyPr/>
          <a:lstStyle/>
          <a:p>
            <a:r>
              <a:rPr lang="en-AU" sz="2800" dirty="0">
                <a:effectLst/>
                <a:latin typeface="Calibri" panose="020F0502020204030204" pitchFamily="34" charset="0"/>
                <a:ea typeface="Calibri" panose="020F0502020204030204" pitchFamily="34" charset="0"/>
                <a:cs typeface="Calibri" panose="020F0502020204030204" pitchFamily="34" charset="0"/>
              </a:rPr>
              <a:t>In particular, Wolf critiques the role of the CBI (Confederation of British Industry), the U.K. peak body of industry </a:t>
            </a:r>
            <a:r>
              <a:rPr lang="en-AU" dirty="0">
                <a:latin typeface="Calibri" panose="020F0502020204030204" pitchFamily="34" charset="0"/>
                <a:ea typeface="Calibri" panose="020F0502020204030204" pitchFamily="34" charset="0"/>
                <a:cs typeface="Calibri" panose="020F0502020204030204" pitchFamily="34" charset="0"/>
              </a:rPr>
              <a:t>associations, </a:t>
            </a:r>
          </a:p>
          <a:p>
            <a:r>
              <a:rPr lang="en-AU" sz="2800" dirty="0">
                <a:effectLst/>
                <a:latin typeface="Calibri" panose="020F0502020204030204" pitchFamily="34" charset="0"/>
                <a:ea typeface="Calibri" panose="020F0502020204030204" pitchFamily="34" charset="0"/>
                <a:cs typeface="Calibri" panose="020F0502020204030204" pitchFamily="34" charset="0"/>
              </a:rPr>
              <a:t>She argues that an industry peak body makes it easy for government to ‘talk to’ industry, but that such developments undermine the role of teachers and their relationships with governments, as curriculum is basically developed by industry bodies (Wolf, 2002, pp 117-118). </a:t>
            </a:r>
          </a:p>
          <a:p>
            <a:endParaRPr lang="en-AU" dirty="0">
              <a:latin typeface="Calibri" panose="020F0502020204030204" pitchFamily="34" charset="0"/>
              <a:ea typeface="Calibri" panose="020F0502020204030204" pitchFamily="34" charset="0"/>
              <a:cs typeface="Calibri" panose="020F0502020204030204" pitchFamily="34" charset="0"/>
            </a:endParaRPr>
          </a:p>
          <a:p>
            <a:r>
              <a:rPr lang="en-AU" dirty="0"/>
              <a:t>Sound familiar?</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15076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502-8710-D085-912E-3271BE4C543F}"/>
              </a:ext>
            </a:extLst>
          </p:cNvPr>
          <p:cNvSpPr>
            <a:spLocks noGrp="1"/>
          </p:cNvSpPr>
          <p:nvPr>
            <p:ph type="title"/>
          </p:nvPr>
        </p:nvSpPr>
        <p:spPr/>
        <p:txBody>
          <a:bodyPr/>
          <a:lstStyle/>
          <a:p>
            <a:r>
              <a:rPr lang="en-AU" dirty="0"/>
              <a:t>What current issues are there with the system we have?</a:t>
            </a:r>
          </a:p>
        </p:txBody>
      </p:sp>
      <p:sp>
        <p:nvSpPr>
          <p:cNvPr id="3" name="Content Placeholder 2">
            <a:extLst>
              <a:ext uri="{FF2B5EF4-FFF2-40B4-BE49-F238E27FC236}">
                <a16:creationId xmlns:a16="http://schemas.microsoft.com/office/drawing/2014/main" id="{8040AF14-2916-9344-BA6F-DCCEE6AA27A9}"/>
              </a:ext>
            </a:extLst>
          </p:cNvPr>
          <p:cNvSpPr>
            <a:spLocks noGrp="1"/>
          </p:cNvSpPr>
          <p:nvPr>
            <p:ph sz="half" idx="1"/>
          </p:nvPr>
        </p:nvSpPr>
        <p:spPr/>
        <p:txBody>
          <a:bodyPr>
            <a:normAutofit fontScale="55000" lnSpcReduction="20000"/>
          </a:bodyPr>
          <a:lstStyle/>
          <a:p>
            <a:pPr marL="0" indent="0">
              <a:lnSpc>
                <a:spcPct val="107000"/>
              </a:lnSpc>
              <a:spcAft>
                <a:spcPts val="400"/>
              </a:spcAft>
              <a:buNone/>
            </a:pPr>
            <a:r>
              <a:rPr lang="en-AU" sz="3500" b="1" dirty="0">
                <a:latin typeface="Calibri" panose="020F0502020204030204" pitchFamily="34" charset="0"/>
                <a:ea typeface="Calibri" panose="020F0502020204030204" pitchFamily="34" charset="0"/>
                <a:cs typeface="Calibri" panose="020F0502020204030204" pitchFamily="34" charset="0"/>
              </a:rPr>
              <a:t>The</a:t>
            </a:r>
            <a:r>
              <a:rPr lang="en-AU" sz="3500" b="1" dirty="0">
                <a:effectLst/>
                <a:latin typeface="Calibri" panose="020F0502020204030204" pitchFamily="34" charset="0"/>
                <a:ea typeface="Calibri" panose="020F0502020204030204" pitchFamily="34" charset="0"/>
                <a:cs typeface="Calibri" panose="020F0502020204030204" pitchFamily="34" charset="0"/>
              </a:rPr>
              <a:t> current siloed ‘industry voice’ arrangements have contributed to the following situation: </a:t>
            </a:r>
          </a:p>
          <a:p>
            <a:pPr>
              <a:lnSpc>
                <a:spcPct val="107000"/>
              </a:lnSpc>
              <a:spcAft>
                <a:spcPts val="400"/>
              </a:spcAft>
            </a:pPr>
            <a:r>
              <a:rPr lang="en-AU" sz="3500" b="1" dirty="0">
                <a:effectLst/>
                <a:latin typeface="Calibri" panose="020F0502020204030204" pitchFamily="34" charset="0"/>
                <a:ea typeface="Calibri" panose="020F0502020204030204" pitchFamily="34" charset="0"/>
                <a:cs typeface="Calibri" panose="020F0502020204030204" pitchFamily="34" charset="0"/>
              </a:rPr>
              <a:t>New forms of employment:</a:t>
            </a:r>
            <a:r>
              <a:rPr lang="en-AU" sz="3500" dirty="0">
                <a:effectLst/>
                <a:latin typeface="Calibri" panose="020F0502020204030204" pitchFamily="34" charset="0"/>
                <a:ea typeface="Calibri" panose="020F0502020204030204" pitchFamily="34" charset="0"/>
                <a:cs typeface="Calibri" panose="020F0502020204030204" pitchFamily="34" charset="0"/>
              </a:rPr>
              <a:t> There is little consideration of training for gig economy workers. </a:t>
            </a:r>
            <a:endParaRPr lang="en-AU"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AU" sz="3500" b="1" dirty="0">
                <a:effectLst/>
                <a:latin typeface="Calibri" panose="020F0502020204030204" pitchFamily="34" charset="0"/>
                <a:ea typeface="Calibri" panose="020F0502020204030204" pitchFamily="34" charset="0"/>
                <a:cs typeface="Calibri" panose="020F0502020204030204" pitchFamily="34" charset="0"/>
              </a:rPr>
              <a:t>New industries:</a:t>
            </a:r>
            <a:r>
              <a:rPr lang="en-AU" sz="3500" dirty="0">
                <a:effectLst/>
                <a:latin typeface="Calibri" panose="020F0502020204030204" pitchFamily="34" charset="0"/>
                <a:ea typeface="Calibri" panose="020F0502020204030204" pitchFamily="34" charset="0"/>
                <a:cs typeface="Calibri" panose="020F0502020204030204" pitchFamily="34" charset="0"/>
              </a:rPr>
              <a:t> Emerging sectors are ill-defined and do not yet have unitary ‘voices’. Examples are new energy, climate change, omni-channel logistics, space.</a:t>
            </a:r>
            <a:endParaRPr lang="en-AU"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3500" b="1" dirty="0">
                <a:effectLst/>
                <a:latin typeface="Calibri" panose="020F0502020204030204" pitchFamily="34" charset="0"/>
                <a:ea typeface="Calibri" panose="020F0502020204030204" pitchFamily="34" charset="0"/>
                <a:cs typeface="Calibri" panose="020F0502020204030204" pitchFamily="34" charset="0"/>
              </a:rPr>
              <a:t>Globalisation and migration</a:t>
            </a:r>
            <a:r>
              <a:rPr lang="en-AU" sz="3500" dirty="0">
                <a:effectLst/>
                <a:latin typeface="Calibri" panose="020F0502020204030204" pitchFamily="34" charset="0"/>
                <a:ea typeface="Calibri" panose="020F0502020204030204" pitchFamily="34" charset="0"/>
                <a:cs typeface="Calibri" panose="020F0502020204030204" pitchFamily="34" charset="0"/>
              </a:rPr>
              <a:t>: VET engagements with global companies and with recent migrants and refugees are much less advanced in Australia than in other countries.</a:t>
            </a:r>
          </a:p>
          <a:p>
            <a:endParaRPr lang="en-AU" dirty="0"/>
          </a:p>
        </p:txBody>
      </p:sp>
      <p:sp>
        <p:nvSpPr>
          <p:cNvPr id="8" name="TextBox 7">
            <a:extLst>
              <a:ext uri="{FF2B5EF4-FFF2-40B4-BE49-F238E27FC236}">
                <a16:creationId xmlns:a16="http://schemas.microsoft.com/office/drawing/2014/main" id="{BA956AE3-A181-A973-6C1D-421E57C27676}"/>
              </a:ext>
            </a:extLst>
          </p:cNvPr>
          <p:cNvSpPr txBox="1"/>
          <p:nvPr/>
        </p:nvSpPr>
        <p:spPr>
          <a:xfrm>
            <a:off x="7140539" y="4428162"/>
            <a:ext cx="4058292" cy="1754326"/>
          </a:xfrm>
          <a:prstGeom prst="rect">
            <a:avLst/>
          </a:prstGeom>
          <a:noFill/>
        </p:spPr>
        <p:txBody>
          <a:bodyPr wrap="square" rtlCol="0">
            <a:spAutoFit/>
          </a:bodyPr>
          <a:lstStyle/>
          <a:p>
            <a:pPr marL="285750" indent="-285750">
              <a:buFont typeface="Arial" panose="020B0604020202020204" pitchFamily="34" charset="0"/>
              <a:buChar char="•"/>
            </a:pPr>
            <a:r>
              <a:rPr lang="en-AU" sz="1800" dirty="0"/>
              <a:t>Think about the  representative bodies for the ‘industry’ area you know best.  </a:t>
            </a:r>
          </a:p>
          <a:p>
            <a:pPr marL="285750" indent="-285750">
              <a:buFont typeface="Arial" panose="020B0604020202020204" pitchFamily="34" charset="0"/>
              <a:buChar char="•"/>
            </a:pPr>
            <a:r>
              <a:rPr lang="en-AU" sz="1800" dirty="0"/>
              <a:t>How much do they prioritise these three matters? How much do they know about them? </a:t>
            </a:r>
          </a:p>
        </p:txBody>
      </p:sp>
      <p:pic>
        <p:nvPicPr>
          <p:cNvPr id="13" name="Picture 2" descr="480+ Uber Eats Stock Photos, Pictures &amp; Royalty-Free Images ...">
            <a:extLst>
              <a:ext uri="{FF2B5EF4-FFF2-40B4-BE49-F238E27FC236}">
                <a16:creationId xmlns:a16="http://schemas.microsoft.com/office/drawing/2014/main" id="{FF59361D-B6CE-0D07-750F-8B2C14A4C3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4174" y="1588104"/>
            <a:ext cx="1865376" cy="12435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y do people mock us geography students? | George Cook | The Guardian">
            <a:extLst>
              <a:ext uri="{FF2B5EF4-FFF2-40B4-BE49-F238E27FC236}">
                <a16:creationId xmlns:a16="http://schemas.microsoft.com/office/drawing/2014/main" id="{43B26D71-F1DC-059D-B8BD-AC72D934E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550" y="3012474"/>
            <a:ext cx="1965610" cy="1252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ngineer Working on Satellite Construction">
            <a:extLst>
              <a:ext uri="{FF2B5EF4-FFF2-40B4-BE49-F238E27FC236}">
                <a16:creationId xmlns:a16="http://schemas.microsoft.com/office/drawing/2014/main" id="{BC6A43B8-323B-871D-928F-098149714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9133840" y="1283201"/>
            <a:ext cx="2469691" cy="138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14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57E7-97F6-435E-C834-E0485E71A02B}"/>
              </a:ext>
            </a:extLst>
          </p:cNvPr>
          <p:cNvSpPr>
            <a:spLocks noGrp="1"/>
          </p:cNvSpPr>
          <p:nvPr>
            <p:ph type="title"/>
          </p:nvPr>
        </p:nvSpPr>
        <p:spPr/>
        <p:txBody>
          <a:bodyPr/>
          <a:lstStyle/>
          <a:p>
            <a:r>
              <a:rPr lang="en-AU" dirty="0"/>
              <a:t>Overall conclusions </a:t>
            </a:r>
          </a:p>
        </p:txBody>
      </p:sp>
      <p:sp>
        <p:nvSpPr>
          <p:cNvPr id="3" name="Content Placeholder 2">
            <a:extLst>
              <a:ext uri="{FF2B5EF4-FFF2-40B4-BE49-F238E27FC236}">
                <a16:creationId xmlns:a16="http://schemas.microsoft.com/office/drawing/2014/main" id="{419529C6-EC0F-AB86-1540-D815B263800F}"/>
              </a:ext>
            </a:extLst>
          </p:cNvPr>
          <p:cNvSpPr>
            <a:spLocks noGrp="1"/>
          </p:cNvSpPr>
          <p:nvPr>
            <p:ph idx="1"/>
          </p:nvPr>
        </p:nvSpPr>
        <p:spPr/>
        <p:txBody>
          <a:bodyPr>
            <a:normAutofit/>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T</a:t>
            </a:r>
            <a:r>
              <a:rPr lang="en-AU" sz="1800" dirty="0">
                <a:effectLst/>
                <a:latin typeface="Calibri" panose="020F0502020204030204" pitchFamily="34" charset="0"/>
                <a:ea typeface="Calibri" panose="020F0502020204030204" pitchFamily="34" charset="0"/>
                <a:cs typeface="Times New Roman" panose="02020603050405020304" pitchFamily="18" charset="0"/>
              </a:rPr>
              <a:t>he conceptualisation ‘of industry’ is a vexed one. Naturally, the understanding of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its meaning varies with its use. </a:t>
            </a:r>
            <a:r>
              <a:rPr lang="en-AU" sz="1800" dirty="0">
                <a:effectLst/>
                <a:latin typeface="Calibri" panose="020F0502020204030204" pitchFamily="34" charset="0"/>
                <a:ea typeface="Calibri" panose="020F0502020204030204" pitchFamily="34" charset="0"/>
                <a:cs typeface="Times New Roman" panose="02020603050405020304" pitchFamily="18" charset="0"/>
              </a:rPr>
              <a:t>For example, used in practice contexts as a shorthand for the areas of the economy on which VET curriculum is based, and to which VET teachers or groups of teachers relate, it generally serves its purpose.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‘Industry’ is also used as an organising term to form sectoral committees or bodies, like Jobs and Skills Councils or ITABS. The complex formation process of Jobs and Skills Councils recently indicates the difficulties that might be involved here, as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sectors jostled for position </a:t>
            </a:r>
            <a:r>
              <a:rPr lang="en-AU" sz="1800" dirty="0">
                <a:effectLst/>
                <a:latin typeface="Calibri" panose="020F0502020204030204" pitchFamily="34" charset="0"/>
                <a:ea typeface="Calibri" panose="020F0502020204030204" pitchFamily="34" charset="0"/>
                <a:cs typeface="Times New Roman" panose="02020603050405020304" pitchFamily="18" charset="0"/>
              </a:rPr>
              <a:t>and allied themselves to what they saw as similar industry areas.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There is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an implication in the term ‘industry’ that certain sectors and occupations are more important than others</a:t>
            </a:r>
            <a:r>
              <a:rPr lang="en-AU" sz="1800" dirty="0">
                <a:effectLst/>
                <a:latin typeface="Calibri" panose="020F0502020204030204" pitchFamily="34" charset="0"/>
                <a:ea typeface="Calibri" panose="020F0502020204030204" pitchFamily="34" charset="0"/>
                <a:cs typeface="Times New Roman" panose="02020603050405020304" pitchFamily="18" charset="0"/>
              </a:rPr>
              <a:t>; the term ‘industry’ has connotations of companies involved in production rather than the provision of services, </a:t>
            </a:r>
            <a:r>
              <a:rPr lang="en-AU" sz="1800" dirty="0">
                <a:latin typeface="Calibri" panose="020F0502020204030204" pitchFamily="34" charset="0"/>
                <a:ea typeface="Calibri" panose="020F0502020204030204" pitchFamily="34" charset="0"/>
                <a:cs typeface="Times New Roman" panose="02020603050405020304" pitchFamily="18" charset="0"/>
              </a:rPr>
              <a:t>o</a:t>
            </a:r>
            <a:r>
              <a:rPr lang="en-AU" sz="1800" dirty="0">
                <a:effectLst/>
                <a:latin typeface="Calibri" panose="020F0502020204030204" pitchFamily="34" charset="0"/>
                <a:ea typeface="Calibri" panose="020F0502020204030204" pitchFamily="34" charset="0"/>
                <a:cs typeface="Times New Roman" panose="02020603050405020304" pitchFamily="18" charset="0"/>
              </a:rPr>
              <a:t>ften with greater proportions of male workers.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Given all these difficulties it is actually surprising that the term ‘industry’ is used internationally and that those involved in policy formulation, as well as academics writing in the field, seem to share a common, if fuzzy, understanding of the term.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Other, more precise, terms, for example ‘areas of economic activity’ or ‘sectors of the economy’, are clumsy.  </a:t>
            </a:r>
            <a:endParaRPr lang="en-AU" b="1" dirty="0"/>
          </a:p>
        </p:txBody>
      </p:sp>
    </p:spTree>
    <p:extLst>
      <p:ext uri="{BB962C8B-B14F-4D97-AF65-F5344CB8AC3E}">
        <p14:creationId xmlns:p14="http://schemas.microsoft.com/office/powerpoint/2010/main" val="350007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E946-0B87-78E1-62D9-E74838FAA72D}"/>
              </a:ext>
            </a:extLst>
          </p:cNvPr>
          <p:cNvSpPr>
            <a:spLocks noGrp="1"/>
          </p:cNvSpPr>
          <p:nvPr>
            <p:ph type="title"/>
          </p:nvPr>
        </p:nvSpPr>
        <p:spPr/>
        <p:txBody>
          <a:bodyPr/>
          <a:lstStyle/>
          <a:p>
            <a:r>
              <a:rPr lang="en-AU" dirty="0"/>
              <a:t>Some ideas we came up with for policy and practice in this area</a:t>
            </a:r>
          </a:p>
        </p:txBody>
      </p:sp>
      <p:sp>
        <p:nvSpPr>
          <p:cNvPr id="3" name="Content Placeholder 2">
            <a:extLst>
              <a:ext uri="{FF2B5EF4-FFF2-40B4-BE49-F238E27FC236}">
                <a16:creationId xmlns:a16="http://schemas.microsoft.com/office/drawing/2014/main" id="{21F2228C-3C57-2D87-BC80-7E3A586C4BAB}"/>
              </a:ext>
            </a:extLst>
          </p:cNvPr>
          <p:cNvSpPr>
            <a:spLocks noGrp="1"/>
          </p:cNvSpPr>
          <p:nvPr>
            <p:ph idx="1"/>
          </p:nvPr>
        </p:nvSpPr>
        <p:spPr/>
        <p:txBody>
          <a:bodyPr/>
          <a:lstStyle/>
          <a:p>
            <a:pPr lvl="0">
              <a:lnSpc>
                <a:spcPct val="107000"/>
              </a:lnSpc>
              <a:spcAft>
                <a:spcPts val="200"/>
              </a:spcAft>
              <a:buFont typeface="Wingdings" panose="05000000000000000000" pitchFamily="2" charset="2"/>
              <a:buChar char="§"/>
              <a:tabLst>
                <a:tab pos="4572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Consider whether there is another, more inclusive, word that could be used for ‘industry’, and/or modifiers that can be used for specific purposes (e.g. with school-leavers, with VET teachers)</a:t>
            </a:r>
          </a:p>
          <a:p>
            <a:pPr>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Encourage the direct voice of employers and unions (not just peak bodies) into VET, e.g. via a ‘panel’, with substantial numbers, willing to be consulted and/or surveyed periodically.</a:t>
            </a:r>
          </a:p>
          <a:p>
            <a:pPr>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Regularise skills councils across Australia – national and jurisdictional – so that ‘industry’ is represented more consistently. </a:t>
            </a:r>
          </a:p>
          <a:p>
            <a:pPr lvl="0">
              <a:lnSpc>
                <a:spcPct val="107000"/>
              </a:lnSpc>
              <a:spcAft>
                <a:spcPts val="20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Develop clearer, more consistent and more inclusive expectations on training providers and on VET teachers/trainers for industry engagement. </a:t>
            </a:r>
          </a:p>
          <a:p>
            <a:pPr lvl="0">
              <a:lnSpc>
                <a:spcPct val="107000"/>
              </a:lnSpc>
              <a:spcAft>
                <a:spcPts val="20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Provide more information and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employers about the VET system, including the recognition that they can and should play a part in its success.</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98560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D3D40-47CE-7FE4-5CBC-E4ABEC881BD4}"/>
              </a:ext>
            </a:extLst>
          </p:cNvPr>
          <p:cNvSpPr>
            <a:spLocks noGrp="1"/>
          </p:cNvSpPr>
          <p:nvPr>
            <p:ph type="title"/>
          </p:nvPr>
        </p:nvSpPr>
        <p:spPr>
          <a:xfrm>
            <a:off x="572493" y="238539"/>
            <a:ext cx="11018520" cy="1434415"/>
          </a:xfrm>
        </p:spPr>
        <p:txBody>
          <a:bodyPr anchor="b">
            <a:normAutofit/>
          </a:bodyPr>
          <a:lstStyle/>
          <a:p>
            <a:r>
              <a:rPr lang="en-AU" sz="5400"/>
              <a:t>Where can you start?</a:t>
            </a:r>
          </a:p>
        </p:txBody>
      </p:sp>
      <p:sp>
        <p:nvSpPr>
          <p:cNvPr id="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FAE66A-7D18-43E5-4872-E3BC653CE3AB}"/>
              </a:ext>
            </a:extLst>
          </p:cNvPr>
          <p:cNvSpPr>
            <a:spLocks noGrp="1"/>
          </p:cNvSpPr>
          <p:nvPr>
            <p:ph idx="1"/>
          </p:nvPr>
        </p:nvSpPr>
        <p:spPr>
          <a:xfrm>
            <a:off x="572492" y="2071316"/>
            <a:ext cx="7372627" cy="4119172"/>
          </a:xfrm>
        </p:spPr>
        <p:txBody>
          <a:bodyPr anchor="t">
            <a:normAutofit/>
          </a:bodyPr>
          <a:lstStyle/>
          <a:p>
            <a:r>
              <a:rPr lang="en-AU" sz="2200" dirty="0"/>
              <a:t>At Federation University in our VET teacher-education course, we use the word ‘industry or discipline area’ when talking to our students who are VET teachers.</a:t>
            </a:r>
          </a:p>
          <a:p>
            <a:r>
              <a:rPr lang="en-AU" sz="2200" dirty="0"/>
              <a:t>Is there a simple thing </a:t>
            </a:r>
            <a:r>
              <a:rPr lang="en-AU" sz="2200" b="1" dirty="0"/>
              <a:t>you </a:t>
            </a:r>
            <a:r>
              <a:rPr lang="en-AU" sz="2200" dirty="0"/>
              <a:t>can do straight away?</a:t>
            </a:r>
          </a:p>
          <a:p>
            <a:r>
              <a:rPr lang="en-AU" sz="2600" dirty="0"/>
              <a:t>Any ideas for a new word the system could use? Chocolate frogs for ideas!!</a:t>
            </a:r>
          </a:p>
          <a:p>
            <a:endParaRPr lang="en-AU" sz="2200" dirty="0"/>
          </a:p>
        </p:txBody>
      </p:sp>
      <p:pic>
        <p:nvPicPr>
          <p:cNvPr id="4" name="Picture 3" descr="C:\Users\esmith\AppData\Local\Microsoft\Windows\INetCache\Content.MSO\2F4AA438.tmp">
            <a:extLst>
              <a:ext uri="{FF2B5EF4-FFF2-40B4-BE49-F238E27FC236}">
                <a16:creationId xmlns:a16="http://schemas.microsoft.com/office/drawing/2014/main" id="{973859F4-AF66-7F8C-4343-AAE17241A3A3}"/>
              </a:ext>
            </a:extLst>
          </p:cNvPr>
          <p:cNvPicPr>
            <a:picLocks noChangeAspect="1"/>
          </p:cNvPicPr>
          <p:nvPr/>
        </p:nvPicPr>
        <p:blipFill rotWithShape="1">
          <a:blip r:embed="rId2">
            <a:extLst>
              <a:ext uri="{28A0092B-C50C-407E-A947-70E740481C1C}">
                <a14:useLocalDpi xmlns:a14="http://schemas.microsoft.com/office/drawing/2010/main" val="0"/>
              </a:ext>
            </a:extLst>
          </a:blip>
          <a:srcRect l="16816" r="19163" b="-1"/>
          <a:stretch/>
        </p:blipFill>
        <p:spPr bwMode="auto">
          <a:xfrm>
            <a:off x="8239759" y="2071317"/>
            <a:ext cx="2844801" cy="2744524"/>
          </a:xfrm>
          <a:prstGeom prst="rect">
            <a:avLst/>
          </a:prstGeom>
          <a:noFill/>
        </p:spPr>
      </p:pic>
    </p:spTree>
    <p:extLst>
      <p:ext uri="{BB962C8B-B14F-4D97-AF65-F5344CB8AC3E}">
        <p14:creationId xmlns:p14="http://schemas.microsoft.com/office/powerpoint/2010/main" val="315053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EF81-4131-1306-7382-DD7467CA9695}"/>
              </a:ext>
            </a:extLst>
          </p:cNvPr>
          <p:cNvSpPr>
            <a:spLocks noGrp="1"/>
          </p:cNvSpPr>
          <p:nvPr>
            <p:ph type="title"/>
          </p:nvPr>
        </p:nvSpPr>
        <p:spPr/>
        <p:txBody>
          <a:bodyPr/>
          <a:lstStyle/>
          <a:p>
            <a:r>
              <a:rPr lang="en-AU" dirty="0"/>
              <a:t>More information?</a:t>
            </a:r>
          </a:p>
        </p:txBody>
      </p:sp>
      <p:sp>
        <p:nvSpPr>
          <p:cNvPr id="3" name="Content Placeholder 2">
            <a:extLst>
              <a:ext uri="{FF2B5EF4-FFF2-40B4-BE49-F238E27FC236}">
                <a16:creationId xmlns:a16="http://schemas.microsoft.com/office/drawing/2014/main" id="{E78B485E-9D71-1D61-33F0-3B98727E99AC}"/>
              </a:ext>
            </a:extLst>
          </p:cNvPr>
          <p:cNvSpPr>
            <a:spLocks noGrp="1"/>
          </p:cNvSpPr>
          <p:nvPr>
            <p:ph idx="1"/>
          </p:nvPr>
        </p:nvSpPr>
        <p:spPr/>
        <p:txBody>
          <a:bodyPr>
            <a:normAutofit/>
          </a:bodyPr>
          <a:lstStyle/>
          <a:p>
            <a:pPr marL="0" indent="0">
              <a:lnSpc>
                <a:spcPct val="108000"/>
              </a:lnSpc>
              <a:buNone/>
            </a:pPr>
            <a:r>
              <a:rPr lang="en-AU" sz="2800" dirty="0"/>
              <a:t>Details of the project can be found on the Researching Adult and Vocational Education (RAVE) group’s ‘current research’ web site at </a:t>
            </a:r>
            <a:r>
              <a:rPr lang="en-AU" sz="2400" dirty="0">
                <a:hlinkClick r:id="rId2"/>
              </a:rPr>
              <a:t>https://federation.edu.au/institutes-and-schools/ieac/research/rave-researching-adult-and-vocational-education/current-research</a:t>
            </a:r>
            <a:endParaRPr lang="en-AU" sz="2400" dirty="0"/>
          </a:p>
          <a:p>
            <a:pPr marL="0" indent="0">
              <a:lnSpc>
                <a:spcPct val="128000"/>
              </a:lnSpc>
              <a:buNone/>
            </a:pPr>
            <a:r>
              <a:rPr lang="en-AU" sz="2800" dirty="0"/>
              <a:t>The report will be available soon via a link from that site.</a:t>
            </a:r>
          </a:p>
          <a:p>
            <a:pPr marL="0" indent="0">
              <a:lnSpc>
                <a:spcPct val="118000"/>
              </a:lnSpc>
              <a:buNone/>
            </a:pPr>
            <a:r>
              <a:rPr lang="en-AU" sz="2800" dirty="0"/>
              <a:t>The report has been provided to DEWR fo</a:t>
            </a:r>
            <a:r>
              <a:rPr lang="en-AU" dirty="0"/>
              <a:t>r the current apprenticeship incentives review. </a:t>
            </a:r>
            <a:endParaRPr lang="en-AU" sz="2800" dirty="0"/>
          </a:p>
          <a:p>
            <a:pPr>
              <a:lnSpc>
                <a:spcPct val="128000"/>
              </a:lnSpc>
            </a:pPr>
            <a:r>
              <a:rPr lang="en-AU" dirty="0"/>
              <a:t>Contact: Erica Smith at e.smith@federation.edu.au</a:t>
            </a:r>
            <a:endParaRPr lang="en-AU" sz="2800" dirty="0"/>
          </a:p>
          <a:p>
            <a:endParaRPr lang="en-AU" dirty="0"/>
          </a:p>
        </p:txBody>
      </p:sp>
    </p:spTree>
    <p:extLst>
      <p:ext uri="{BB962C8B-B14F-4D97-AF65-F5344CB8AC3E}">
        <p14:creationId xmlns:p14="http://schemas.microsoft.com/office/powerpoint/2010/main" val="276320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C3A4-E172-D4DE-569C-BFCB984E8567}"/>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7BFEBC58-66D9-D026-A172-91D69FF935ED}"/>
              </a:ext>
            </a:extLst>
          </p:cNvPr>
          <p:cNvSpPr>
            <a:spLocks noGrp="1"/>
          </p:cNvSpPr>
          <p:nvPr>
            <p:ph idx="1"/>
          </p:nvPr>
        </p:nvSpPr>
        <p:spPr/>
        <p:txBody>
          <a:bodyPr>
            <a:noAutofit/>
          </a:bodyPr>
          <a:lstStyle/>
          <a:p>
            <a:pPr>
              <a:lnSpc>
                <a:spcPct val="108000"/>
              </a:lnSpc>
            </a:pPr>
            <a:r>
              <a:rPr lang="en-AU" sz="2400" dirty="0"/>
              <a:t>The paper reports on findings from a project funded by the Victorian Skills Authority (VSA) and the Australian VET Research Association (AVETRA) called ‘The role of industry in teaching and learning’. The desk-based research was carried out in late 2023-early 2024.</a:t>
            </a:r>
          </a:p>
          <a:p>
            <a:pPr>
              <a:lnSpc>
                <a:spcPct val="108000"/>
              </a:lnSpc>
            </a:pPr>
            <a:r>
              <a:rPr lang="en-AU" sz="2400" dirty="0"/>
              <a:t>The research reported here covers </a:t>
            </a:r>
            <a:r>
              <a:rPr lang="en-AU" sz="2400" b="1" dirty="0"/>
              <a:t>the conceptualisation and definition of ‘industry</a:t>
            </a:r>
            <a:r>
              <a:rPr lang="en-AU" sz="2400" dirty="0"/>
              <a:t>’.  An international perspective was taken. </a:t>
            </a:r>
          </a:p>
          <a:p>
            <a:pPr>
              <a:lnSpc>
                <a:spcPct val="108000"/>
              </a:lnSpc>
            </a:pPr>
            <a:r>
              <a:rPr lang="en-AU" sz="2400" dirty="0"/>
              <a:t>Other parts of the project looked at different methods of industry involvement in VET teaching and learning, and possibilities for improvement. </a:t>
            </a:r>
          </a:p>
          <a:p>
            <a:pPr>
              <a:lnSpc>
                <a:spcPct val="128000"/>
              </a:lnSpc>
            </a:pPr>
            <a:endParaRPr lang="en-AU" sz="2400" dirty="0"/>
          </a:p>
        </p:txBody>
      </p:sp>
    </p:spTree>
    <p:extLst>
      <p:ext uri="{BB962C8B-B14F-4D97-AF65-F5344CB8AC3E}">
        <p14:creationId xmlns:p14="http://schemas.microsoft.com/office/powerpoint/2010/main" val="311120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60C9-7B29-4EA4-A252-9B610753F461}"/>
              </a:ext>
            </a:extLst>
          </p:cNvPr>
          <p:cNvSpPr>
            <a:spLocks noGrp="1"/>
          </p:cNvSpPr>
          <p:nvPr>
            <p:ph type="title"/>
          </p:nvPr>
        </p:nvSpPr>
        <p:spPr/>
        <p:txBody>
          <a:bodyPr/>
          <a:lstStyle/>
          <a:p>
            <a:r>
              <a:rPr lang="en-AU" dirty="0"/>
              <a:t>The problem</a:t>
            </a:r>
          </a:p>
        </p:txBody>
      </p:sp>
      <p:sp>
        <p:nvSpPr>
          <p:cNvPr id="3" name="Content Placeholder 2">
            <a:extLst>
              <a:ext uri="{FF2B5EF4-FFF2-40B4-BE49-F238E27FC236}">
                <a16:creationId xmlns:a16="http://schemas.microsoft.com/office/drawing/2014/main" id="{85DAEC80-810E-0ABD-DA04-E850F659E0D1}"/>
              </a:ext>
            </a:extLst>
          </p:cNvPr>
          <p:cNvSpPr>
            <a:spLocks noGrp="1"/>
          </p:cNvSpPr>
          <p:nvPr>
            <p:ph sz="half" idx="1"/>
          </p:nvPr>
        </p:nvSpPr>
        <p:spPr/>
        <p:txBody>
          <a:bodyPr>
            <a:normAutofit/>
          </a:bodyPr>
          <a:lstStyle/>
          <a:p>
            <a:r>
              <a:rPr lang="en-AU" dirty="0"/>
              <a:t>Industry is often seen as the raison d’etre of VET systems</a:t>
            </a:r>
          </a:p>
          <a:p>
            <a:pPr marL="538163" indent="-182563"/>
            <a:r>
              <a:rPr lang="en-AU" dirty="0"/>
              <a:t>Should it be?</a:t>
            </a:r>
          </a:p>
          <a:p>
            <a:pPr marL="538163" indent="-182563"/>
            <a:r>
              <a:rPr lang="en-AU" dirty="0"/>
              <a:t>Do you agree – or not?</a:t>
            </a:r>
          </a:p>
          <a:p>
            <a:r>
              <a:rPr lang="en-AU" dirty="0"/>
              <a:t>Whatever you answered – what </a:t>
            </a:r>
            <a:r>
              <a:rPr lang="en-AU" u="sng" dirty="0"/>
              <a:t>is</a:t>
            </a:r>
            <a:r>
              <a:rPr lang="en-AU" dirty="0"/>
              <a:t> industry? </a:t>
            </a:r>
          </a:p>
        </p:txBody>
      </p:sp>
      <p:sp>
        <p:nvSpPr>
          <p:cNvPr id="4" name="Content Placeholder 3">
            <a:extLst>
              <a:ext uri="{FF2B5EF4-FFF2-40B4-BE49-F238E27FC236}">
                <a16:creationId xmlns:a16="http://schemas.microsoft.com/office/drawing/2014/main" id="{533AD257-81A4-A037-C4D3-F3C505D9E034}"/>
              </a:ext>
            </a:extLst>
          </p:cNvPr>
          <p:cNvSpPr>
            <a:spLocks noGrp="1"/>
          </p:cNvSpPr>
          <p:nvPr>
            <p:ph sz="half" idx="2"/>
          </p:nvPr>
        </p:nvSpPr>
        <p:spPr>
          <a:xfrm>
            <a:off x="10281920" y="2483729"/>
            <a:ext cx="1544320" cy="2250831"/>
          </a:xfrm>
        </p:spPr>
        <p:txBody>
          <a:bodyPr>
            <a:normAutofit/>
          </a:bodyPr>
          <a:lstStyle/>
          <a:p>
            <a:pPr marL="0" indent="0">
              <a:buNone/>
            </a:pPr>
            <a:r>
              <a:rPr lang="en-AU" dirty="0"/>
              <a:t>Is it just a puzzle, OR ….</a:t>
            </a:r>
          </a:p>
        </p:txBody>
      </p:sp>
      <p:pic>
        <p:nvPicPr>
          <p:cNvPr id="1026" name="Picture 2" descr="a blue man with question marks coming out of his head">
            <a:extLst>
              <a:ext uri="{FF2B5EF4-FFF2-40B4-BE49-F238E27FC236}">
                <a16:creationId xmlns:a16="http://schemas.microsoft.com/office/drawing/2014/main" id="{0AE23D1D-D236-B8D5-6AE1-FA220C481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4048"/>
            <a:ext cx="3836352" cy="383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Shape 205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E4CFB4-7CC8-13F5-0DF7-823D35497473}"/>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kern="1200">
                <a:solidFill>
                  <a:schemeClr val="tx1"/>
                </a:solidFill>
                <a:latin typeface="+mj-lt"/>
                <a:ea typeface="+mj-ea"/>
                <a:cs typeface="+mj-cs"/>
              </a:rPr>
              <a:t>… or is it simply a power struggle?</a:t>
            </a:r>
          </a:p>
        </p:txBody>
      </p:sp>
      <p:sp>
        <p:nvSpPr>
          <p:cNvPr id="3" name="Content Placeholder 2">
            <a:extLst>
              <a:ext uri="{FF2B5EF4-FFF2-40B4-BE49-F238E27FC236}">
                <a16:creationId xmlns:a16="http://schemas.microsoft.com/office/drawing/2014/main" id="{838156FD-81DF-9931-09E3-958537807122}"/>
              </a:ext>
            </a:extLst>
          </p:cNvPr>
          <p:cNvSpPr>
            <a:spLocks noGrp="1"/>
          </p:cNvSpPr>
          <p:nvPr>
            <p:ph sz="half" idx="1"/>
          </p:nvPr>
        </p:nvSpPr>
        <p:spPr>
          <a:xfrm>
            <a:off x="1137034" y="2194102"/>
            <a:ext cx="4438036" cy="3908585"/>
          </a:xfrm>
        </p:spPr>
        <p:txBody>
          <a:bodyPr vert="horz" lIns="91440" tIns="45720" rIns="91440" bIns="45720" rtlCol="0">
            <a:normAutofit/>
          </a:bodyPr>
          <a:lstStyle/>
          <a:p>
            <a:r>
              <a:rPr lang="en-US" sz="2400" dirty="0"/>
              <a:t>It’s the most contested area in the ‘tripartite’ model of VET governance as propounded by the International Labour Organization: Government, employers and workers </a:t>
            </a:r>
          </a:p>
          <a:p>
            <a:r>
              <a:rPr lang="en-US" sz="2400" dirty="0"/>
              <a:t>i.e. Who speaks for, and acts for, ‘industry’?</a:t>
            </a:r>
          </a:p>
        </p:txBody>
      </p:sp>
      <p:sp>
        <p:nvSpPr>
          <p:cNvPr id="4" name="Content Placeholder 3">
            <a:extLst>
              <a:ext uri="{FF2B5EF4-FFF2-40B4-BE49-F238E27FC236}">
                <a16:creationId xmlns:a16="http://schemas.microsoft.com/office/drawing/2014/main" id="{416AE61B-B684-9919-A625-68834384CEBE}"/>
              </a:ext>
            </a:extLst>
          </p:cNvPr>
          <p:cNvSpPr>
            <a:spLocks noGrp="1"/>
          </p:cNvSpPr>
          <p:nvPr>
            <p:ph sz="half" idx="2"/>
          </p:nvPr>
        </p:nvSpPr>
        <p:spPr/>
        <p:txBody>
          <a:bodyPr/>
          <a:lstStyle/>
          <a:p>
            <a:endParaRPr lang="en-AU" dirty="0"/>
          </a:p>
        </p:txBody>
      </p:sp>
      <p:pic>
        <p:nvPicPr>
          <p:cNvPr id="1026" name="Picture 2">
            <a:extLst>
              <a:ext uri="{FF2B5EF4-FFF2-40B4-BE49-F238E27FC236}">
                <a16:creationId xmlns:a16="http://schemas.microsoft.com/office/drawing/2014/main" id="{5EB658B3-1534-44CA-0C33-AB3FEAA49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25" y="2485390"/>
            <a:ext cx="34353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25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1CDF-1E0D-3846-BA28-1B79DA29DB7E}"/>
              </a:ext>
            </a:extLst>
          </p:cNvPr>
          <p:cNvSpPr>
            <a:spLocks noGrp="1"/>
          </p:cNvSpPr>
          <p:nvPr>
            <p:ph type="title"/>
          </p:nvPr>
        </p:nvSpPr>
        <p:spPr/>
        <p:txBody>
          <a:bodyPr/>
          <a:lstStyle/>
          <a:p>
            <a:r>
              <a:rPr lang="en-AU" dirty="0"/>
              <a:t>Why is the topic important?</a:t>
            </a:r>
          </a:p>
        </p:txBody>
      </p:sp>
      <p:sp>
        <p:nvSpPr>
          <p:cNvPr id="3" name="Content Placeholder 2">
            <a:extLst>
              <a:ext uri="{FF2B5EF4-FFF2-40B4-BE49-F238E27FC236}">
                <a16:creationId xmlns:a16="http://schemas.microsoft.com/office/drawing/2014/main" id="{34811EBA-54C7-948A-6CC2-B50812541C72}"/>
              </a:ext>
            </a:extLst>
          </p:cNvPr>
          <p:cNvSpPr>
            <a:spLocks noGrp="1"/>
          </p:cNvSpPr>
          <p:nvPr>
            <p:ph idx="1"/>
          </p:nvPr>
        </p:nvSpPr>
        <p:spPr/>
        <p:txBody>
          <a:bodyPr/>
          <a:lstStyle/>
          <a:p>
            <a:r>
              <a:rPr lang="en-AU" dirty="0"/>
              <a:t>A better understanding of ‘industry’ can lead to better partnerships between industry and VET and  better outcomes for students;</a:t>
            </a:r>
          </a:p>
          <a:p>
            <a:r>
              <a:rPr lang="en-AU" dirty="0"/>
              <a:t>It could raise the status of VET, thereby attracting more students and more teachers;</a:t>
            </a:r>
          </a:p>
          <a:p>
            <a:r>
              <a:rPr lang="en-AU" dirty="0"/>
              <a:t>It could lead to a greater capability to meet new imperatives in the labour market, society and workplaces; and</a:t>
            </a:r>
          </a:p>
          <a:p>
            <a:r>
              <a:rPr lang="en-AU" dirty="0"/>
              <a:t>It could lead to better policy.</a:t>
            </a:r>
          </a:p>
        </p:txBody>
      </p:sp>
    </p:spTree>
    <p:extLst>
      <p:ext uri="{BB962C8B-B14F-4D97-AF65-F5344CB8AC3E}">
        <p14:creationId xmlns:p14="http://schemas.microsoft.com/office/powerpoint/2010/main" val="225064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9F76-4994-9718-93B5-3748EF498CDC}"/>
              </a:ext>
            </a:extLst>
          </p:cNvPr>
          <p:cNvSpPr>
            <a:spLocks noGrp="1"/>
          </p:cNvSpPr>
          <p:nvPr>
            <p:ph type="title"/>
          </p:nvPr>
        </p:nvSpPr>
        <p:spPr/>
        <p:txBody>
          <a:bodyPr/>
          <a:lstStyle/>
          <a:p>
            <a:r>
              <a:rPr lang="en-AU" dirty="0"/>
              <a:t>Method used in the project</a:t>
            </a:r>
          </a:p>
        </p:txBody>
      </p:sp>
      <p:sp>
        <p:nvSpPr>
          <p:cNvPr id="3" name="Content Placeholder 2">
            <a:extLst>
              <a:ext uri="{FF2B5EF4-FFF2-40B4-BE49-F238E27FC236}">
                <a16:creationId xmlns:a16="http://schemas.microsoft.com/office/drawing/2014/main" id="{7CC89C41-4DB3-966F-23CF-091962E91F71}"/>
              </a:ext>
            </a:extLst>
          </p:cNvPr>
          <p:cNvSpPr>
            <a:spLocks noGrp="1"/>
          </p:cNvSpPr>
          <p:nvPr>
            <p:ph idx="1"/>
          </p:nvPr>
        </p:nvSpPr>
        <p:spPr/>
        <p:txBody>
          <a:bodyPr/>
          <a:lstStyle/>
          <a:p>
            <a:r>
              <a:rPr lang="en-AU" dirty="0"/>
              <a:t>Literature review – Australian and international</a:t>
            </a:r>
          </a:p>
          <a:p>
            <a:r>
              <a:rPr lang="en-AU" dirty="0"/>
              <a:t>Analysis of VET journals and conference papers</a:t>
            </a:r>
          </a:p>
          <a:p>
            <a:r>
              <a:rPr lang="en-AU" dirty="0"/>
              <a:t>Analysis of international comparative reports</a:t>
            </a:r>
          </a:p>
          <a:p>
            <a:r>
              <a:rPr lang="en-AU" dirty="0"/>
              <a:t>References to industry engagement in ‘compliance’ documents and in VET teachers’ own accounts</a:t>
            </a:r>
          </a:p>
        </p:txBody>
      </p:sp>
    </p:spTree>
    <p:extLst>
      <p:ext uri="{BB962C8B-B14F-4D97-AF65-F5344CB8AC3E}">
        <p14:creationId xmlns:p14="http://schemas.microsoft.com/office/powerpoint/2010/main" val="181268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3C63-A1D3-5AC0-74FF-CFFF76A80B37}"/>
              </a:ext>
            </a:extLst>
          </p:cNvPr>
          <p:cNvSpPr>
            <a:spLocks noGrp="1"/>
          </p:cNvSpPr>
          <p:nvPr>
            <p:ph type="title"/>
          </p:nvPr>
        </p:nvSpPr>
        <p:spPr/>
        <p:txBody>
          <a:bodyPr/>
          <a:lstStyle/>
          <a:p>
            <a:r>
              <a:rPr lang="en-AU" dirty="0"/>
              <a:t>Industry?</a:t>
            </a:r>
          </a:p>
        </p:txBody>
      </p:sp>
      <p:sp>
        <p:nvSpPr>
          <p:cNvPr id="4" name="Content Placeholder 3">
            <a:extLst>
              <a:ext uri="{FF2B5EF4-FFF2-40B4-BE49-F238E27FC236}">
                <a16:creationId xmlns:a16="http://schemas.microsoft.com/office/drawing/2014/main" id="{A4F523F3-013A-1ED0-1E4F-71E0AF30DC96}"/>
              </a:ext>
            </a:extLst>
          </p:cNvPr>
          <p:cNvSpPr>
            <a:spLocks noGrp="1"/>
          </p:cNvSpPr>
          <p:nvPr>
            <p:ph sz="half" idx="2"/>
          </p:nvPr>
        </p:nvSpPr>
        <p:spPr>
          <a:xfrm>
            <a:off x="5740400" y="1876425"/>
            <a:ext cx="5542280" cy="4351338"/>
          </a:xfrm>
        </p:spPr>
        <p:txBody>
          <a:bodyPr>
            <a:normAutofit fontScale="70000" lnSpcReduction="20000"/>
          </a:bodyPr>
          <a:lstStyle/>
          <a:p>
            <a:pPr>
              <a:lnSpc>
                <a:spcPct val="108000"/>
              </a:lnSpc>
            </a:pPr>
            <a:r>
              <a:rPr lang="en-AU" dirty="0"/>
              <a:t>How would the word ‘industry’ sound </a:t>
            </a:r>
            <a:r>
              <a:rPr lang="en-AU" sz="2800" dirty="0">
                <a:effectLst/>
                <a:latin typeface="Calibri" panose="020F0502020204030204" pitchFamily="34" charset="0"/>
                <a:ea typeface="Calibri" panose="020F0502020204030204" pitchFamily="34" charset="0"/>
                <a:cs typeface="Times New Roman" panose="02020603050405020304" pitchFamily="18" charset="0"/>
              </a:rPr>
              <a:t>if you taught nursing, early childhood or community services (as a substantial proportion of </a:t>
            </a:r>
            <a:r>
              <a:rPr lang="en-AU" dirty="0">
                <a:latin typeface="Calibri" panose="020F0502020204030204" pitchFamily="34" charset="0"/>
                <a:ea typeface="Calibri" panose="020F0502020204030204" pitchFamily="34" charset="0"/>
                <a:cs typeface="Times New Roman" panose="02020603050405020304" pitchFamily="18" charset="0"/>
              </a:rPr>
              <a:t>V</a:t>
            </a:r>
            <a:r>
              <a:rPr lang="en-AU" sz="2800" dirty="0">
                <a:effectLst/>
                <a:latin typeface="Calibri" panose="020F0502020204030204" pitchFamily="34" charset="0"/>
                <a:ea typeface="Calibri" panose="020F0502020204030204" pitchFamily="34" charset="0"/>
                <a:cs typeface="Times New Roman" panose="02020603050405020304" pitchFamily="18" charset="0"/>
              </a:rPr>
              <a:t>ET teachers do)? Or business studies?</a:t>
            </a:r>
          </a:p>
          <a:p>
            <a:pPr>
              <a:lnSpc>
                <a:spcPct val="108000"/>
              </a:lnSpc>
              <a:spcAft>
                <a:spcPts val="400"/>
              </a:spcAft>
            </a:pPr>
            <a:r>
              <a:rPr lang="en-AU" sz="2800" dirty="0">
                <a:latin typeface="Calibri" panose="020F0502020204030204" pitchFamily="34" charset="0"/>
                <a:ea typeface="Calibri" panose="020F0502020204030204" pitchFamily="34" charset="0"/>
                <a:cs typeface="Times New Roman" panose="02020603050405020304" pitchFamily="18" charset="0"/>
              </a:rPr>
              <a:t>How would the word ‘industry’ make VET seem as a study option – for example if you were a young person from a high socio-economic status family with other members working in white-collar occupations?</a:t>
            </a:r>
          </a:p>
          <a:p>
            <a:pPr>
              <a:lnSpc>
                <a:spcPct val="108000"/>
              </a:lnSpc>
              <a:spcAft>
                <a:spcPts val="400"/>
              </a:spcAft>
            </a:pPr>
            <a:r>
              <a:rPr lang="en-AU" dirty="0">
                <a:effectLst/>
                <a:latin typeface="Calibri" panose="020F0502020204030204" pitchFamily="34" charset="0"/>
                <a:ea typeface="Calibri" panose="020F0502020204030204" pitchFamily="34" charset="0"/>
                <a:cs typeface="Times New Roman" panose="02020603050405020304" pitchFamily="18" charset="0"/>
              </a:rPr>
              <a:t>What if your study or teaching area did not even have an occupational home? (e.g. Foundation </a:t>
            </a:r>
            <a:r>
              <a:rPr lang="en-AU" dirty="0">
                <a:latin typeface="Calibri" panose="020F0502020204030204" pitchFamily="34" charset="0"/>
                <a:ea typeface="Calibri" panose="020F0502020204030204" pitchFamily="34" charset="0"/>
                <a:cs typeface="Times New Roman" panose="02020603050405020304" pitchFamily="18" charset="0"/>
              </a:rPr>
              <a:t>S</a:t>
            </a:r>
            <a:r>
              <a:rPr lang="en-AU" dirty="0">
                <a:effectLst/>
                <a:latin typeface="Calibri" panose="020F0502020204030204" pitchFamily="34" charset="0"/>
                <a:ea typeface="Calibri" panose="020F0502020204030204" pitchFamily="34" charset="0"/>
                <a:cs typeface="Times New Roman" panose="02020603050405020304" pitchFamily="18" charset="0"/>
              </a:rPr>
              <a:t>kills or English as an Additional Language) </a:t>
            </a:r>
            <a:endParaRPr lang="en-AU" dirty="0"/>
          </a:p>
        </p:txBody>
      </p:sp>
      <p:pic>
        <p:nvPicPr>
          <p:cNvPr id="5" name="Picture 2" descr="white and brown factory during day">
            <a:extLst>
              <a:ext uri="{FF2B5EF4-FFF2-40B4-BE49-F238E27FC236}">
                <a16:creationId xmlns:a16="http://schemas.microsoft.com/office/drawing/2014/main" id="{1CD8128E-7850-068A-A0E0-0C3784741EB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87887"/>
            <a:ext cx="4739640" cy="345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5C25-7325-F0ED-B6BD-708BC9916AB3}"/>
              </a:ext>
            </a:extLst>
          </p:cNvPr>
          <p:cNvSpPr>
            <a:spLocks noGrp="1"/>
          </p:cNvSpPr>
          <p:nvPr>
            <p:ph type="title"/>
          </p:nvPr>
        </p:nvSpPr>
        <p:spPr/>
        <p:txBody>
          <a:bodyPr/>
          <a:lstStyle/>
          <a:p>
            <a:r>
              <a:rPr lang="en-AU" dirty="0"/>
              <a:t>Model from NCVER research</a:t>
            </a:r>
          </a:p>
        </p:txBody>
      </p:sp>
      <p:sp>
        <p:nvSpPr>
          <p:cNvPr id="3" name="Content Placeholder 2">
            <a:extLst>
              <a:ext uri="{FF2B5EF4-FFF2-40B4-BE49-F238E27FC236}">
                <a16:creationId xmlns:a16="http://schemas.microsoft.com/office/drawing/2014/main" id="{2CF4DF79-5571-8B3F-346B-6E82272A6F13}"/>
              </a:ext>
            </a:extLst>
          </p:cNvPr>
          <p:cNvSpPr>
            <a:spLocks noGrp="1"/>
          </p:cNvSpPr>
          <p:nvPr>
            <p:ph idx="1"/>
          </p:nvPr>
        </p:nvSpPr>
        <p:spPr>
          <a:xfrm>
            <a:off x="990600" y="1581785"/>
            <a:ext cx="10515600" cy="4351338"/>
          </a:xfrm>
        </p:spPr>
        <p:txBody>
          <a:bodyPr>
            <a:normAutofit fontScale="62500" lnSpcReduction="20000"/>
          </a:bodyPr>
          <a:lstStyle/>
          <a:p>
            <a:pPr marL="0" indent="0">
              <a:lnSpc>
                <a:spcPct val="128000"/>
              </a:lnSpc>
              <a:spcAft>
                <a:spcPts val="1000"/>
              </a:spcAft>
              <a:buNone/>
            </a:pPr>
            <a:r>
              <a:rPr lang="en-AU" sz="4200" dirty="0"/>
              <a:t>A study of industry’s role in VET governance (Siekmann &amp; Circelli) cites DESE (2020)’s statement about ‘industry’ stakeholders:</a:t>
            </a:r>
          </a:p>
          <a:p>
            <a:pPr marL="720725" indent="0">
              <a:lnSpc>
                <a:spcPct val="107000"/>
              </a:lnSpc>
              <a:spcBef>
                <a:spcPts val="400"/>
              </a:spcBef>
              <a:spcAft>
                <a:spcPts val="800"/>
              </a:spcAft>
              <a:buNone/>
            </a:pPr>
            <a:r>
              <a:rPr lang="en-AU" sz="4200" dirty="0">
                <a:effectLst/>
                <a:latin typeface="Calibri" panose="020F0502020204030204" pitchFamily="34" charset="0"/>
                <a:ea typeface="Calibri" panose="020F0502020204030204" pitchFamily="34" charset="0"/>
                <a:cs typeface="Times New Roman" panose="02020603050405020304" pitchFamily="18" charset="0"/>
              </a:rPr>
              <a:t>▪ Employers – small, medium and large businesses </a:t>
            </a:r>
          </a:p>
          <a:p>
            <a:pPr marL="720725" indent="0">
              <a:lnSpc>
                <a:spcPct val="107000"/>
              </a:lnSpc>
              <a:spcBef>
                <a:spcPts val="400"/>
              </a:spcBef>
              <a:spcAft>
                <a:spcPts val="800"/>
              </a:spcAft>
              <a:buNone/>
            </a:pPr>
            <a:r>
              <a:rPr lang="en-AU" sz="4200" dirty="0">
                <a:effectLst/>
                <a:latin typeface="Calibri" panose="020F0502020204030204" pitchFamily="34" charset="0"/>
                <a:ea typeface="Calibri" panose="020F0502020204030204" pitchFamily="34" charset="0"/>
                <a:cs typeface="Times New Roman" panose="02020603050405020304" pitchFamily="18" charset="0"/>
              </a:rPr>
              <a:t>▪ Employer associations – member-based organisations, including peak bodies, licensing associations and other employer advisory bodies </a:t>
            </a:r>
          </a:p>
          <a:p>
            <a:pPr marL="720725" indent="0">
              <a:lnSpc>
                <a:spcPct val="107000"/>
              </a:lnSpc>
              <a:spcBef>
                <a:spcPts val="400"/>
              </a:spcBef>
              <a:spcAft>
                <a:spcPts val="400"/>
              </a:spcAft>
              <a:buNone/>
            </a:pPr>
            <a:r>
              <a:rPr lang="en-AU" sz="4200" dirty="0">
                <a:effectLst/>
                <a:latin typeface="Calibri" panose="020F0502020204030204" pitchFamily="34" charset="0"/>
                <a:ea typeface="Calibri" panose="020F0502020204030204" pitchFamily="34" charset="0"/>
                <a:cs typeface="Times New Roman" panose="02020603050405020304" pitchFamily="18" charset="0"/>
              </a:rPr>
              <a:t>▪ Employee representatives – member-based organisations including unions</a:t>
            </a:r>
          </a:p>
          <a:p>
            <a:pPr marL="0" indent="0">
              <a:lnSpc>
                <a:spcPct val="107000"/>
              </a:lnSpc>
              <a:spcAft>
                <a:spcPts val="400"/>
              </a:spcAft>
              <a:buNone/>
            </a:pPr>
            <a:r>
              <a:rPr lang="en-AU" sz="4200" dirty="0">
                <a:latin typeface="Calibri" panose="020F0502020204030204" pitchFamily="34" charset="0"/>
                <a:ea typeface="Calibri" panose="020F0502020204030204" pitchFamily="34" charset="0"/>
                <a:cs typeface="Times New Roman" panose="02020603050405020304" pitchFamily="18" charset="0"/>
              </a:rPr>
              <a:t>The next page shows a depiction by the authors of these people and bodies.</a:t>
            </a:r>
            <a:endParaRPr lang="en-AU" dirty="0"/>
          </a:p>
        </p:txBody>
      </p:sp>
    </p:spTree>
    <p:extLst>
      <p:ext uri="{BB962C8B-B14F-4D97-AF65-F5344CB8AC3E}">
        <p14:creationId xmlns:p14="http://schemas.microsoft.com/office/powerpoint/2010/main" val="322780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B6C0-8EE2-8B7B-6064-5BA3B0CA45A2}"/>
              </a:ext>
            </a:extLst>
          </p:cNvPr>
          <p:cNvSpPr>
            <a:spLocks noGrp="1"/>
          </p:cNvSpPr>
          <p:nvPr>
            <p:ph type="title"/>
          </p:nvPr>
        </p:nvSpPr>
        <p:spPr/>
        <p:txBody>
          <a:bodyPr>
            <a:normAutofit/>
          </a:bodyPr>
          <a:lstStyle/>
          <a:p>
            <a:r>
              <a:rPr lang="en-AU" sz="4000" b="1" dirty="0">
                <a:effectLst/>
                <a:latin typeface="Calibri" panose="020F0502020204030204" pitchFamily="34" charset="0"/>
                <a:ea typeface="Calibri" panose="020F0502020204030204" pitchFamily="34" charset="0"/>
                <a:cs typeface="Calibri" panose="020F0502020204030204" pitchFamily="34" charset="0"/>
              </a:rPr>
              <a:t>Who speaks for industry? Industry</a:t>
            </a:r>
            <a:r>
              <a:rPr lang="en-AU" sz="1800" b="1" dirty="0">
                <a:effectLst/>
                <a:latin typeface="Calibri" panose="020F0502020204030204" pitchFamily="34" charset="0"/>
                <a:ea typeface="Calibri" panose="020F0502020204030204" pitchFamily="34" charset="0"/>
                <a:cs typeface="Calibri" panose="020F0502020204030204" pitchFamily="34" charset="0"/>
              </a:rPr>
              <a:t> </a:t>
            </a:r>
            <a:r>
              <a:rPr lang="en-AU" sz="4000" b="1" dirty="0">
                <a:effectLst/>
                <a:latin typeface="Calibri" panose="020F0502020204030204" pitchFamily="34" charset="0"/>
                <a:ea typeface="Calibri" panose="020F0502020204030204" pitchFamily="34" charset="0"/>
                <a:cs typeface="Calibri" panose="020F0502020204030204" pitchFamily="34" charset="0"/>
              </a:rPr>
              <a:t>representation</a:t>
            </a:r>
            <a:r>
              <a:rPr lang="en-AU" sz="1800" b="1" dirty="0">
                <a:effectLst/>
                <a:latin typeface="Calibri" panose="020F0502020204030204" pitchFamily="34" charset="0"/>
                <a:ea typeface="Calibri" panose="020F0502020204030204" pitchFamily="34" charset="0"/>
                <a:cs typeface="Calibri" panose="020F0502020204030204" pitchFamily="34" charset="0"/>
              </a:rPr>
              <a:t> </a:t>
            </a:r>
            <a:r>
              <a:rPr lang="en-AU" sz="4000" b="1" dirty="0">
                <a:effectLst/>
                <a:latin typeface="Calibri" panose="020F0502020204030204" pitchFamily="34" charset="0"/>
                <a:ea typeface="Calibri" panose="020F0502020204030204" pitchFamily="34" charset="0"/>
                <a:cs typeface="Calibri" panose="020F0502020204030204" pitchFamily="34" charset="0"/>
              </a:rPr>
              <a:t>in VET in Australia </a:t>
            </a:r>
            <a:r>
              <a:rPr lang="en-AU" sz="1800" b="1" dirty="0">
                <a:effectLst/>
                <a:latin typeface="Calibri" panose="020F0502020204030204" pitchFamily="34" charset="0"/>
                <a:ea typeface="Calibri" panose="020F0502020204030204" pitchFamily="34" charset="0"/>
                <a:cs typeface="Calibri" panose="020F0502020204030204" pitchFamily="34" charset="0"/>
              </a:rPr>
              <a:t>(Siekmann &amp; Circelli, 2021, p. 3.)</a:t>
            </a:r>
            <a:endParaRPr lang="en-AU" dirty="0"/>
          </a:p>
        </p:txBody>
      </p:sp>
      <p:pic>
        <p:nvPicPr>
          <p:cNvPr id="4" name="Content Placeholder 3">
            <a:extLst>
              <a:ext uri="{FF2B5EF4-FFF2-40B4-BE49-F238E27FC236}">
                <a16:creationId xmlns:a16="http://schemas.microsoft.com/office/drawing/2014/main" id="{CBC10F91-3363-C9A5-9590-4F2CDD8EEE47}"/>
              </a:ext>
            </a:extLst>
          </p:cNvPr>
          <p:cNvPicPr>
            <a:picLocks noGrp="1" noChangeAspect="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802455" y="1690689"/>
            <a:ext cx="7913550" cy="4258740"/>
          </a:xfrm>
          <a:prstGeom prst="rect">
            <a:avLst/>
          </a:prstGeom>
          <a:noFill/>
          <a:ln>
            <a:noFill/>
          </a:ln>
        </p:spPr>
      </p:pic>
    </p:spTree>
    <p:extLst>
      <p:ext uri="{BB962C8B-B14F-4D97-AF65-F5344CB8AC3E}">
        <p14:creationId xmlns:p14="http://schemas.microsoft.com/office/powerpoint/2010/main" val="500173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1840</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What do we mean by ‘industry’ in vocational education and training? Research findings</vt:lpstr>
      <vt:lpstr>Overview</vt:lpstr>
      <vt:lpstr>The problem</vt:lpstr>
      <vt:lpstr>… or is it simply a power struggle?</vt:lpstr>
      <vt:lpstr>Why is the topic important?</vt:lpstr>
      <vt:lpstr>Method used in the project</vt:lpstr>
      <vt:lpstr>Industry?</vt:lpstr>
      <vt:lpstr>Model from NCVER research</vt:lpstr>
      <vt:lpstr>Who speaks for industry? Industry representation in VET in Australia (Siekmann &amp; Circelli, 2021, p. 3.)</vt:lpstr>
      <vt:lpstr>Problematics hidden in this figure</vt:lpstr>
      <vt:lpstr>How can one make sense of all these layers and relationships?</vt:lpstr>
      <vt:lpstr>The room where it happens</vt:lpstr>
      <vt:lpstr>The problem with the dominance of ‘industry’:</vt:lpstr>
      <vt:lpstr>The problem with representative bodies</vt:lpstr>
      <vt:lpstr>What current issues are there with the system we have?</vt:lpstr>
      <vt:lpstr>Overall conclusions </vt:lpstr>
      <vt:lpstr>Some ideas we came up with for policy and practice in this area</vt:lpstr>
      <vt:lpstr>Where can you start?</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mean by ‘industry’ in vocational education and training? Research findings</dc:title>
  <dc:creator>Erica Smith</dc:creator>
  <cp:lastModifiedBy>Erica Smith</cp:lastModifiedBy>
  <cp:revision>1</cp:revision>
  <cp:lastPrinted>2024-07-01T03:15:05Z</cp:lastPrinted>
  <dcterms:created xsi:type="dcterms:W3CDTF">2024-06-30T03:15:30Z</dcterms:created>
  <dcterms:modified xsi:type="dcterms:W3CDTF">2024-07-01T03:22:57Z</dcterms:modified>
</cp:coreProperties>
</file>