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  <p:sldMasterId id="2147483681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 autoAdjust="0"/>
    <p:restoredTop sz="94692" autoAdjust="0"/>
  </p:normalViewPr>
  <p:slideViewPr>
    <p:cSldViewPr snapToGrid="0" snapToObjects="1">
      <p:cViewPr varScale="1">
        <p:scale>
          <a:sx n="102" d="100"/>
          <a:sy n="102" d="100"/>
        </p:scale>
        <p:origin x="26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43721-2BB9-E449-8855-DB1EDB7A7F90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E37F-65DF-2F40-B86C-0D95321FD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065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6B40F-1D48-214C-B3ED-13D83F74CBD9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A0A4-37F0-1340-86CA-F84E6CE4B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70450"/>
            <a:ext cx="5562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70450"/>
            <a:ext cx="2133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E19B-D82B-AB45-8F97-CE85449579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4A8D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rgbClr val="004A8D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A8D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225" y="184001"/>
            <a:ext cx="84287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Skills Website</a:t>
            </a:r>
            <a:endParaRPr lang="en-AU" sz="6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9237" y="4067742"/>
            <a:ext cx="4114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studyskills.federation.edu.au</a:t>
            </a:r>
            <a:endParaRPr lang="en-AU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5019" y="4575007"/>
            <a:ext cx="6917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of the ‘Student Academic and Study Support’ (SASS) program </a:t>
            </a:r>
            <a:endParaRPr lang="en-A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0704" b="32496"/>
          <a:stretch/>
        </p:blipFill>
        <p:spPr>
          <a:xfrm>
            <a:off x="554774" y="4147252"/>
            <a:ext cx="350732" cy="32108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41263" y="2005451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Calibri" panose="020F0502020204030204" pitchFamily="34" charset="0"/>
              </a:rPr>
              <a:t>All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 panose="020F0502020204030204" pitchFamily="34" charset="0"/>
              </a:rPr>
              <a:t>referencing styles</a:t>
            </a:r>
          </a:p>
          <a:p>
            <a:pPr marL="5143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</a:rPr>
              <a:t>Managing your study</a:t>
            </a:r>
            <a:endParaRPr lang="en-AU" dirty="0">
              <a:solidFill>
                <a:schemeClr val="accent1">
                  <a:lumMod val="50000"/>
                </a:schemeClr>
              </a:solidFill>
              <a:latin typeface="+mj-lt"/>
              <a:ea typeface="Calibri" panose="020F0502020204030204" pitchFamily="34" charset="0"/>
            </a:endParaRPr>
          </a:p>
          <a:p>
            <a:pPr marL="5143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Calibri" panose="020F0502020204030204" pitchFamily="34" charset="0"/>
              </a:rPr>
              <a:t>Essay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Calibri" panose="020F0502020204030204" pitchFamily="34" charset="0"/>
              </a:rPr>
              <a:t>structure information</a:t>
            </a:r>
          </a:p>
          <a:p>
            <a:pPr marL="5143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Calibri" panose="020F0502020204030204" pitchFamily="34" charset="0"/>
              </a:rPr>
              <a:t>Assignment writing help</a:t>
            </a:r>
          </a:p>
          <a:p>
            <a:pPr marL="5143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</a:rPr>
              <a:t>Assignment formatting guides</a:t>
            </a:r>
            <a:endParaRPr lang="en-AU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224" y="1217427"/>
            <a:ext cx="8161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With a wealth of information at your fingertips, the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study skills website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is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the place for you!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72066" y="1966043"/>
            <a:ext cx="2258276" cy="2258275"/>
            <a:chOff x="6153016" y="1994618"/>
            <a:chExt cx="2258276" cy="2258275"/>
          </a:xfrm>
        </p:grpSpPr>
        <p:sp>
          <p:nvSpPr>
            <p:cNvPr id="4" name="Freeform 3"/>
            <p:cNvSpPr/>
            <p:nvPr/>
          </p:nvSpPr>
          <p:spPr>
            <a:xfrm>
              <a:off x="6984972" y="2826573"/>
              <a:ext cx="594364" cy="594364"/>
            </a:xfrm>
            <a:custGeom>
              <a:avLst/>
              <a:gdLst>
                <a:gd name="connsiteX0" fmla="*/ 0 w 594364"/>
                <a:gd name="connsiteY0" fmla="*/ 297182 h 594364"/>
                <a:gd name="connsiteX1" fmla="*/ 297182 w 594364"/>
                <a:gd name="connsiteY1" fmla="*/ 0 h 594364"/>
                <a:gd name="connsiteX2" fmla="*/ 594364 w 594364"/>
                <a:gd name="connsiteY2" fmla="*/ 297182 h 594364"/>
                <a:gd name="connsiteX3" fmla="*/ 297182 w 594364"/>
                <a:gd name="connsiteY3" fmla="*/ 594364 h 594364"/>
                <a:gd name="connsiteX4" fmla="*/ 0 w 594364"/>
                <a:gd name="connsiteY4" fmla="*/ 297182 h 594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4364" h="594364">
                  <a:moveTo>
                    <a:pt x="0" y="297182"/>
                  </a:moveTo>
                  <a:cubicBezTo>
                    <a:pt x="0" y="133053"/>
                    <a:pt x="133053" y="0"/>
                    <a:pt x="297182" y="0"/>
                  </a:cubicBezTo>
                  <a:cubicBezTo>
                    <a:pt x="461311" y="0"/>
                    <a:pt x="594364" y="133053"/>
                    <a:pt x="594364" y="297182"/>
                  </a:cubicBezTo>
                  <a:cubicBezTo>
                    <a:pt x="594364" y="461311"/>
                    <a:pt x="461311" y="594364"/>
                    <a:pt x="297182" y="594364"/>
                  </a:cubicBezTo>
                  <a:cubicBezTo>
                    <a:pt x="133053" y="594364"/>
                    <a:pt x="0" y="461311"/>
                    <a:pt x="0" y="297182"/>
                  </a:cubicBezTo>
                  <a:close/>
                </a:path>
              </a:pathLst>
            </a:custGeom>
          </p:spPr>
          <p:style>
            <a:lnRef idx="2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143" tIns="125143" rIns="125143" bIns="125143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kern="1200" dirty="0" smtClean="0">
                  <a:solidFill>
                    <a:schemeClr val="accent5">
                      <a:lumMod val="50000"/>
                    </a:schemeClr>
                  </a:solidFill>
                </a:rPr>
                <a:t>?</a:t>
              </a:r>
              <a:endParaRPr lang="en-US" sz="3000" kern="12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 rot="16200000">
              <a:off x="7219192" y="2610300"/>
              <a:ext cx="125923" cy="202083"/>
            </a:xfrm>
            <a:custGeom>
              <a:avLst/>
              <a:gdLst>
                <a:gd name="connsiteX0" fmla="*/ 0 w 125923"/>
                <a:gd name="connsiteY0" fmla="*/ 40417 h 202083"/>
                <a:gd name="connsiteX1" fmla="*/ 62962 w 125923"/>
                <a:gd name="connsiteY1" fmla="*/ 40417 h 202083"/>
                <a:gd name="connsiteX2" fmla="*/ 62962 w 125923"/>
                <a:gd name="connsiteY2" fmla="*/ 0 h 202083"/>
                <a:gd name="connsiteX3" fmla="*/ 125923 w 125923"/>
                <a:gd name="connsiteY3" fmla="*/ 101042 h 202083"/>
                <a:gd name="connsiteX4" fmla="*/ 62962 w 125923"/>
                <a:gd name="connsiteY4" fmla="*/ 202083 h 202083"/>
                <a:gd name="connsiteX5" fmla="*/ 62962 w 125923"/>
                <a:gd name="connsiteY5" fmla="*/ 161666 h 202083"/>
                <a:gd name="connsiteX6" fmla="*/ 0 w 125923"/>
                <a:gd name="connsiteY6" fmla="*/ 161666 h 202083"/>
                <a:gd name="connsiteX7" fmla="*/ 0 w 125923"/>
                <a:gd name="connsiteY7" fmla="*/ 40417 h 20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5923" h="202083">
                  <a:moveTo>
                    <a:pt x="0" y="40417"/>
                  </a:moveTo>
                  <a:lnTo>
                    <a:pt x="62962" y="40417"/>
                  </a:lnTo>
                  <a:lnTo>
                    <a:pt x="62962" y="0"/>
                  </a:lnTo>
                  <a:lnTo>
                    <a:pt x="125923" y="101042"/>
                  </a:lnTo>
                  <a:lnTo>
                    <a:pt x="62962" y="202083"/>
                  </a:lnTo>
                  <a:lnTo>
                    <a:pt x="62962" y="161666"/>
                  </a:lnTo>
                  <a:lnTo>
                    <a:pt x="0" y="161666"/>
                  </a:lnTo>
                  <a:lnTo>
                    <a:pt x="0" y="40417"/>
                  </a:lnTo>
                  <a:close/>
                </a:path>
              </a:pathLst>
            </a:custGeom>
          </p:spPr>
          <p:style>
            <a:lnRef idx="0">
              <a:schemeClr val="accent5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2" tIns="40417" rIns="37778" bIns="40416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6984972" y="1994618"/>
              <a:ext cx="594364" cy="594364"/>
            </a:xfrm>
            <a:custGeom>
              <a:avLst/>
              <a:gdLst>
                <a:gd name="connsiteX0" fmla="*/ 0 w 594364"/>
                <a:gd name="connsiteY0" fmla="*/ 297182 h 594364"/>
                <a:gd name="connsiteX1" fmla="*/ 297182 w 594364"/>
                <a:gd name="connsiteY1" fmla="*/ 0 h 594364"/>
                <a:gd name="connsiteX2" fmla="*/ 594364 w 594364"/>
                <a:gd name="connsiteY2" fmla="*/ 297182 h 594364"/>
                <a:gd name="connsiteX3" fmla="*/ 297182 w 594364"/>
                <a:gd name="connsiteY3" fmla="*/ 594364 h 594364"/>
                <a:gd name="connsiteX4" fmla="*/ 0 w 594364"/>
                <a:gd name="connsiteY4" fmla="*/ 297182 h 594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4364" h="594364">
                  <a:moveTo>
                    <a:pt x="0" y="297182"/>
                  </a:moveTo>
                  <a:cubicBezTo>
                    <a:pt x="0" y="133053"/>
                    <a:pt x="133053" y="0"/>
                    <a:pt x="297182" y="0"/>
                  </a:cubicBezTo>
                  <a:cubicBezTo>
                    <a:pt x="461311" y="0"/>
                    <a:pt x="594364" y="133053"/>
                    <a:pt x="594364" y="297182"/>
                  </a:cubicBezTo>
                  <a:cubicBezTo>
                    <a:pt x="594364" y="461311"/>
                    <a:pt x="461311" y="594364"/>
                    <a:pt x="297182" y="594364"/>
                  </a:cubicBezTo>
                  <a:cubicBezTo>
                    <a:pt x="133053" y="594364"/>
                    <a:pt x="0" y="461311"/>
                    <a:pt x="0" y="297182"/>
                  </a:cubicBezTo>
                  <a:close/>
                </a:path>
              </a:pathLst>
            </a:custGeom>
          </p:spPr>
          <p:style>
            <a:lnRef idx="2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143" tIns="125143" rIns="125143" bIns="125143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3000" kern="1200" dirty="0" smtClean="0">
                  <a:solidFill>
                    <a:schemeClr val="accent5">
                      <a:lumMod val="50000"/>
                    </a:schemeClr>
                  </a:solidFill>
                  <a:sym typeface="Wingdings" panose="05000000000000000000" pitchFamily="2" charset="2"/>
                </a:rPr>
                <a:t></a:t>
              </a:r>
              <a:endParaRPr lang="en-US" sz="3000" kern="12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631606" y="3022714"/>
              <a:ext cx="125923" cy="202083"/>
            </a:xfrm>
            <a:custGeom>
              <a:avLst/>
              <a:gdLst>
                <a:gd name="connsiteX0" fmla="*/ 0 w 125923"/>
                <a:gd name="connsiteY0" fmla="*/ 40417 h 202083"/>
                <a:gd name="connsiteX1" fmla="*/ 62962 w 125923"/>
                <a:gd name="connsiteY1" fmla="*/ 40417 h 202083"/>
                <a:gd name="connsiteX2" fmla="*/ 62962 w 125923"/>
                <a:gd name="connsiteY2" fmla="*/ 0 h 202083"/>
                <a:gd name="connsiteX3" fmla="*/ 125923 w 125923"/>
                <a:gd name="connsiteY3" fmla="*/ 101042 h 202083"/>
                <a:gd name="connsiteX4" fmla="*/ 62962 w 125923"/>
                <a:gd name="connsiteY4" fmla="*/ 202083 h 202083"/>
                <a:gd name="connsiteX5" fmla="*/ 62962 w 125923"/>
                <a:gd name="connsiteY5" fmla="*/ 161666 h 202083"/>
                <a:gd name="connsiteX6" fmla="*/ 0 w 125923"/>
                <a:gd name="connsiteY6" fmla="*/ 161666 h 202083"/>
                <a:gd name="connsiteX7" fmla="*/ 0 w 125923"/>
                <a:gd name="connsiteY7" fmla="*/ 40417 h 20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5923" h="202083">
                  <a:moveTo>
                    <a:pt x="0" y="40417"/>
                  </a:moveTo>
                  <a:lnTo>
                    <a:pt x="62962" y="40417"/>
                  </a:lnTo>
                  <a:lnTo>
                    <a:pt x="62962" y="0"/>
                  </a:lnTo>
                  <a:lnTo>
                    <a:pt x="125923" y="101042"/>
                  </a:lnTo>
                  <a:lnTo>
                    <a:pt x="62962" y="202083"/>
                  </a:lnTo>
                  <a:lnTo>
                    <a:pt x="62962" y="161666"/>
                  </a:lnTo>
                  <a:lnTo>
                    <a:pt x="0" y="161666"/>
                  </a:lnTo>
                  <a:lnTo>
                    <a:pt x="0" y="40417"/>
                  </a:lnTo>
                  <a:close/>
                </a:path>
              </a:pathLst>
            </a:custGeom>
          </p:spPr>
          <p:style>
            <a:lnRef idx="0">
              <a:schemeClr val="accent5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40417" rIns="37777" bIns="40417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7816928" y="2826573"/>
              <a:ext cx="594364" cy="594364"/>
            </a:xfrm>
            <a:custGeom>
              <a:avLst/>
              <a:gdLst>
                <a:gd name="connsiteX0" fmla="*/ 0 w 594364"/>
                <a:gd name="connsiteY0" fmla="*/ 297182 h 594364"/>
                <a:gd name="connsiteX1" fmla="*/ 297182 w 594364"/>
                <a:gd name="connsiteY1" fmla="*/ 0 h 594364"/>
                <a:gd name="connsiteX2" fmla="*/ 594364 w 594364"/>
                <a:gd name="connsiteY2" fmla="*/ 297182 h 594364"/>
                <a:gd name="connsiteX3" fmla="*/ 297182 w 594364"/>
                <a:gd name="connsiteY3" fmla="*/ 594364 h 594364"/>
                <a:gd name="connsiteX4" fmla="*/ 0 w 594364"/>
                <a:gd name="connsiteY4" fmla="*/ 297182 h 594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4364" h="594364">
                  <a:moveTo>
                    <a:pt x="0" y="297182"/>
                  </a:moveTo>
                  <a:cubicBezTo>
                    <a:pt x="0" y="133053"/>
                    <a:pt x="133053" y="0"/>
                    <a:pt x="297182" y="0"/>
                  </a:cubicBezTo>
                  <a:cubicBezTo>
                    <a:pt x="461311" y="0"/>
                    <a:pt x="594364" y="133053"/>
                    <a:pt x="594364" y="297182"/>
                  </a:cubicBezTo>
                  <a:cubicBezTo>
                    <a:pt x="594364" y="461311"/>
                    <a:pt x="461311" y="594364"/>
                    <a:pt x="297182" y="594364"/>
                  </a:cubicBezTo>
                  <a:cubicBezTo>
                    <a:pt x="133053" y="594364"/>
                    <a:pt x="0" y="461311"/>
                    <a:pt x="0" y="297182"/>
                  </a:cubicBezTo>
                  <a:close/>
                </a:path>
              </a:pathLst>
            </a:custGeom>
          </p:spPr>
          <p:style>
            <a:lnRef idx="2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143" tIns="125143" rIns="125143" bIns="125143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3000" kern="1200" dirty="0" smtClean="0">
                  <a:solidFill>
                    <a:schemeClr val="accent5">
                      <a:lumMod val="50000"/>
                    </a:schemeClr>
                  </a:solidFill>
                  <a:sym typeface="Wingdings" panose="05000000000000000000" pitchFamily="2" charset="2"/>
                </a:rPr>
                <a:t></a:t>
              </a:r>
              <a:endParaRPr lang="en-US" sz="3000" kern="12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5400000">
              <a:off x="7219192" y="3435128"/>
              <a:ext cx="125923" cy="202083"/>
            </a:xfrm>
            <a:custGeom>
              <a:avLst/>
              <a:gdLst>
                <a:gd name="connsiteX0" fmla="*/ 0 w 125923"/>
                <a:gd name="connsiteY0" fmla="*/ 40417 h 202083"/>
                <a:gd name="connsiteX1" fmla="*/ 62962 w 125923"/>
                <a:gd name="connsiteY1" fmla="*/ 40417 h 202083"/>
                <a:gd name="connsiteX2" fmla="*/ 62962 w 125923"/>
                <a:gd name="connsiteY2" fmla="*/ 0 h 202083"/>
                <a:gd name="connsiteX3" fmla="*/ 125923 w 125923"/>
                <a:gd name="connsiteY3" fmla="*/ 101042 h 202083"/>
                <a:gd name="connsiteX4" fmla="*/ 62962 w 125923"/>
                <a:gd name="connsiteY4" fmla="*/ 202083 h 202083"/>
                <a:gd name="connsiteX5" fmla="*/ 62962 w 125923"/>
                <a:gd name="connsiteY5" fmla="*/ 161666 h 202083"/>
                <a:gd name="connsiteX6" fmla="*/ 0 w 125923"/>
                <a:gd name="connsiteY6" fmla="*/ 161666 h 202083"/>
                <a:gd name="connsiteX7" fmla="*/ 0 w 125923"/>
                <a:gd name="connsiteY7" fmla="*/ 40417 h 20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5923" h="202083">
                  <a:moveTo>
                    <a:pt x="0" y="40417"/>
                  </a:moveTo>
                  <a:lnTo>
                    <a:pt x="62962" y="40417"/>
                  </a:lnTo>
                  <a:lnTo>
                    <a:pt x="62962" y="0"/>
                  </a:lnTo>
                  <a:lnTo>
                    <a:pt x="125923" y="101042"/>
                  </a:lnTo>
                  <a:lnTo>
                    <a:pt x="62962" y="202083"/>
                  </a:lnTo>
                  <a:lnTo>
                    <a:pt x="62962" y="161666"/>
                  </a:lnTo>
                  <a:lnTo>
                    <a:pt x="0" y="161666"/>
                  </a:lnTo>
                  <a:lnTo>
                    <a:pt x="0" y="40417"/>
                  </a:lnTo>
                  <a:close/>
                </a:path>
              </a:pathLst>
            </a:custGeom>
          </p:spPr>
          <p:style>
            <a:lnRef idx="0">
              <a:schemeClr val="accent5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40415" rIns="37776" bIns="40418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6984972" y="3658529"/>
              <a:ext cx="594364" cy="594364"/>
            </a:xfrm>
            <a:custGeom>
              <a:avLst/>
              <a:gdLst>
                <a:gd name="connsiteX0" fmla="*/ 0 w 594364"/>
                <a:gd name="connsiteY0" fmla="*/ 297182 h 594364"/>
                <a:gd name="connsiteX1" fmla="*/ 297182 w 594364"/>
                <a:gd name="connsiteY1" fmla="*/ 0 h 594364"/>
                <a:gd name="connsiteX2" fmla="*/ 594364 w 594364"/>
                <a:gd name="connsiteY2" fmla="*/ 297182 h 594364"/>
                <a:gd name="connsiteX3" fmla="*/ 297182 w 594364"/>
                <a:gd name="connsiteY3" fmla="*/ 594364 h 594364"/>
                <a:gd name="connsiteX4" fmla="*/ 0 w 594364"/>
                <a:gd name="connsiteY4" fmla="*/ 297182 h 594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4364" h="594364">
                  <a:moveTo>
                    <a:pt x="0" y="297182"/>
                  </a:moveTo>
                  <a:cubicBezTo>
                    <a:pt x="0" y="133053"/>
                    <a:pt x="133053" y="0"/>
                    <a:pt x="297182" y="0"/>
                  </a:cubicBezTo>
                  <a:cubicBezTo>
                    <a:pt x="461311" y="0"/>
                    <a:pt x="594364" y="133053"/>
                    <a:pt x="594364" y="297182"/>
                  </a:cubicBezTo>
                  <a:cubicBezTo>
                    <a:pt x="594364" y="461311"/>
                    <a:pt x="461311" y="594364"/>
                    <a:pt x="297182" y="594364"/>
                  </a:cubicBezTo>
                  <a:cubicBezTo>
                    <a:pt x="133053" y="594364"/>
                    <a:pt x="0" y="461311"/>
                    <a:pt x="0" y="297182"/>
                  </a:cubicBezTo>
                  <a:close/>
                </a:path>
              </a:pathLst>
            </a:custGeom>
          </p:spPr>
          <p:style>
            <a:lnRef idx="2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143" tIns="125143" rIns="125143" bIns="125143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3000" kern="1200" dirty="0" smtClean="0">
                  <a:solidFill>
                    <a:schemeClr val="accent5">
                      <a:lumMod val="50000"/>
                    </a:schemeClr>
                  </a:solidFill>
                  <a:sym typeface="Wingdings" panose="05000000000000000000" pitchFamily="2" charset="2"/>
                </a:rPr>
                <a:t></a:t>
              </a:r>
              <a:endParaRPr lang="en-US" sz="3000" kern="12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 rot="21600000">
              <a:off x="6806778" y="3022713"/>
              <a:ext cx="125923" cy="202084"/>
            </a:xfrm>
            <a:custGeom>
              <a:avLst/>
              <a:gdLst>
                <a:gd name="connsiteX0" fmla="*/ 0 w 125923"/>
                <a:gd name="connsiteY0" fmla="*/ 40417 h 202083"/>
                <a:gd name="connsiteX1" fmla="*/ 62962 w 125923"/>
                <a:gd name="connsiteY1" fmla="*/ 40417 h 202083"/>
                <a:gd name="connsiteX2" fmla="*/ 62962 w 125923"/>
                <a:gd name="connsiteY2" fmla="*/ 0 h 202083"/>
                <a:gd name="connsiteX3" fmla="*/ 125923 w 125923"/>
                <a:gd name="connsiteY3" fmla="*/ 101042 h 202083"/>
                <a:gd name="connsiteX4" fmla="*/ 62962 w 125923"/>
                <a:gd name="connsiteY4" fmla="*/ 202083 h 202083"/>
                <a:gd name="connsiteX5" fmla="*/ 62962 w 125923"/>
                <a:gd name="connsiteY5" fmla="*/ 161666 h 202083"/>
                <a:gd name="connsiteX6" fmla="*/ 0 w 125923"/>
                <a:gd name="connsiteY6" fmla="*/ 161666 h 202083"/>
                <a:gd name="connsiteX7" fmla="*/ 0 w 125923"/>
                <a:gd name="connsiteY7" fmla="*/ 40417 h 20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5923" h="202083">
                  <a:moveTo>
                    <a:pt x="125922" y="161666"/>
                  </a:moveTo>
                  <a:lnTo>
                    <a:pt x="62961" y="161666"/>
                  </a:lnTo>
                  <a:lnTo>
                    <a:pt x="62961" y="202083"/>
                  </a:lnTo>
                  <a:lnTo>
                    <a:pt x="1" y="101041"/>
                  </a:lnTo>
                  <a:lnTo>
                    <a:pt x="62961" y="0"/>
                  </a:lnTo>
                  <a:lnTo>
                    <a:pt x="62961" y="40417"/>
                  </a:lnTo>
                  <a:lnTo>
                    <a:pt x="125922" y="40417"/>
                  </a:lnTo>
                  <a:lnTo>
                    <a:pt x="125922" y="161666"/>
                  </a:lnTo>
                  <a:close/>
                </a:path>
              </a:pathLst>
            </a:custGeom>
          </p:spPr>
          <p:style>
            <a:lnRef idx="0">
              <a:schemeClr val="accent5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777" tIns="40418" rIns="0" bIns="40417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6153016" y="2826573"/>
              <a:ext cx="594364" cy="594364"/>
            </a:xfrm>
            <a:custGeom>
              <a:avLst/>
              <a:gdLst>
                <a:gd name="connsiteX0" fmla="*/ 0 w 594364"/>
                <a:gd name="connsiteY0" fmla="*/ 297182 h 594364"/>
                <a:gd name="connsiteX1" fmla="*/ 297182 w 594364"/>
                <a:gd name="connsiteY1" fmla="*/ 0 h 594364"/>
                <a:gd name="connsiteX2" fmla="*/ 594364 w 594364"/>
                <a:gd name="connsiteY2" fmla="*/ 297182 h 594364"/>
                <a:gd name="connsiteX3" fmla="*/ 297182 w 594364"/>
                <a:gd name="connsiteY3" fmla="*/ 594364 h 594364"/>
                <a:gd name="connsiteX4" fmla="*/ 0 w 594364"/>
                <a:gd name="connsiteY4" fmla="*/ 297182 h 594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4364" h="594364">
                  <a:moveTo>
                    <a:pt x="0" y="297182"/>
                  </a:moveTo>
                  <a:cubicBezTo>
                    <a:pt x="0" y="133053"/>
                    <a:pt x="133053" y="0"/>
                    <a:pt x="297182" y="0"/>
                  </a:cubicBezTo>
                  <a:cubicBezTo>
                    <a:pt x="461311" y="0"/>
                    <a:pt x="594364" y="133053"/>
                    <a:pt x="594364" y="297182"/>
                  </a:cubicBezTo>
                  <a:cubicBezTo>
                    <a:pt x="594364" y="461311"/>
                    <a:pt x="461311" y="594364"/>
                    <a:pt x="297182" y="594364"/>
                  </a:cubicBezTo>
                  <a:cubicBezTo>
                    <a:pt x="133053" y="594364"/>
                    <a:pt x="0" y="461311"/>
                    <a:pt x="0" y="297182"/>
                  </a:cubicBezTo>
                  <a:close/>
                </a:path>
              </a:pathLst>
            </a:custGeom>
          </p:spPr>
          <p:style>
            <a:lnRef idx="2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143" tIns="125143" rIns="125143" bIns="125143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3000" kern="1200" dirty="0" smtClean="0">
                  <a:solidFill>
                    <a:schemeClr val="accent5">
                      <a:lumMod val="50000"/>
                    </a:schemeClr>
                  </a:solidFill>
                  <a:sym typeface="Wingdings" panose="05000000000000000000" pitchFamily="2" charset="2"/>
                </a:rPr>
                <a:t></a:t>
              </a:r>
              <a:endParaRPr lang="en-US" sz="3000" kern="12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56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dU Footer A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dU Footer B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FedUni_16to9_1280x720_Template</Template>
  <TotalTime>281</TotalTime>
  <Words>51</Words>
  <Application>Microsoft Office PowerPoint</Application>
  <PresentationFormat>On-screen Show (16:9)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Lucida Grande</vt:lpstr>
      <vt:lpstr>Wingdings</vt:lpstr>
      <vt:lpstr>FedU Footer A</vt:lpstr>
      <vt:lpstr>FedU Footer B</vt:lpstr>
      <vt:lpstr>PowerPoint Presentation</vt:lpstr>
    </vt:vector>
  </TitlesOfParts>
  <Company>University of Ballarat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Ballarat - ICT Services</dc:creator>
  <cp:lastModifiedBy>Lara Whitehead-Annett</cp:lastModifiedBy>
  <cp:revision>25</cp:revision>
  <dcterms:created xsi:type="dcterms:W3CDTF">2014-12-01T21:43:55Z</dcterms:created>
  <dcterms:modified xsi:type="dcterms:W3CDTF">2019-02-28T00:51:46Z</dcterms:modified>
</cp:coreProperties>
</file>