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5"/>
    <p:sldMasterId id="2147483699" r:id="rId6"/>
  </p:sldMasterIdLst>
  <p:notesMasterIdLst>
    <p:notesMasterId r:id="rId14"/>
  </p:notesMasterIdLst>
  <p:sldIdLst>
    <p:sldId id="271" r:id="rId7"/>
    <p:sldId id="257" r:id="rId8"/>
    <p:sldId id="298" r:id="rId9"/>
    <p:sldId id="300" r:id="rId10"/>
    <p:sldId id="285" r:id="rId11"/>
    <p:sldId id="301" r:id="rId12"/>
    <p:sldId id="29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hite backround slides" id="{9C4EAC26-3B75-442F-941F-65211FFF1AAE}">
          <p14:sldIdLst>
            <p14:sldId id="271"/>
            <p14:sldId id="257"/>
            <p14:sldId id="298"/>
            <p14:sldId id="300"/>
            <p14:sldId id="285"/>
            <p14:sldId id="301"/>
            <p14:sldId id="299"/>
          </p14:sldIdLst>
        </p14:section>
        <p14:section name="Blue background slides" id="{8F4B39A2-BFD4-4BB3-A2C1-2E3B4E0E9B3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2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58"/>
    <p:restoredTop sz="94670"/>
  </p:normalViewPr>
  <p:slideViewPr>
    <p:cSldViewPr snapToGrid="0" snapToObjects="1" showGuides="1">
      <p:cViewPr varScale="1">
        <p:scale>
          <a:sx n="113" d="100"/>
          <a:sy n="113" d="100"/>
        </p:scale>
        <p:origin x="162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Francis" userId="0d5d6959-8117-4eac-8e68-2c208dfef82e" providerId="ADAL" clId="{2EED9CBB-5104-4EC4-9A9A-FD735F17D912}"/>
    <pc:docChg chg="custSel modSld">
      <pc:chgData name="Lisa Francis" userId="0d5d6959-8117-4eac-8e68-2c208dfef82e" providerId="ADAL" clId="{2EED9CBB-5104-4EC4-9A9A-FD735F17D912}" dt="2024-10-28T01:00:41.756" v="138" actId="20577"/>
      <pc:docMkLst>
        <pc:docMk/>
      </pc:docMkLst>
      <pc:sldChg chg="modSp mod">
        <pc:chgData name="Lisa Francis" userId="0d5d6959-8117-4eac-8e68-2c208dfef82e" providerId="ADAL" clId="{2EED9CBB-5104-4EC4-9A9A-FD735F17D912}" dt="2024-10-28T01:00:41.756" v="138" actId="20577"/>
        <pc:sldMkLst>
          <pc:docMk/>
          <pc:sldMk cId="4030314338" sldId="301"/>
        </pc:sldMkLst>
        <pc:spChg chg="mod">
          <ac:chgData name="Lisa Francis" userId="0d5d6959-8117-4eac-8e68-2c208dfef82e" providerId="ADAL" clId="{2EED9CBB-5104-4EC4-9A9A-FD735F17D912}" dt="2024-10-28T01:00:41.756" v="138" actId="20577"/>
          <ac:spMkLst>
            <pc:docMk/>
            <pc:sldMk cId="4030314338" sldId="301"/>
            <ac:spMk id="2" creationId="{AA5A9E35-50B6-1BCE-79C9-41EC75611656}"/>
          </ac:spMkLst>
        </pc:spChg>
        <pc:spChg chg="mod">
          <ac:chgData name="Lisa Francis" userId="0d5d6959-8117-4eac-8e68-2c208dfef82e" providerId="ADAL" clId="{2EED9CBB-5104-4EC4-9A9A-FD735F17D912}" dt="2024-10-28T00:55:53.215" v="126" actId="20577"/>
          <ac:spMkLst>
            <pc:docMk/>
            <pc:sldMk cId="4030314338" sldId="301"/>
            <ac:spMk id="3" creationId="{871327FA-51B6-BD4D-F687-DA63C608D5AB}"/>
          </ac:spMkLst>
        </pc:spChg>
      </pc:sldChg>
    </pc:docChg>
  </pc:docChgLst>
  <pc:docChgLst>
    <pc:chgData name="Lisa Francis" userId="0d5d6959-8117-4eac-8e68-2c208dfef82e" providerId="ADAL" clId="{FA8F79B7-C71F-4DC3-B1B7-998931B4D996}"/>
    <pc:docChg chg="custSel modSld">
      <pc:chgData name="Lisa Francis" userId="0d5d6959-8117-4eac-8e68-2c208dfef82e" providerId="ADAL" clId="{FA8F79B7-C71F-4DC3-B1B7-998931B4D996}" dt="2024-11-15T07:39:55.302" v="104" actId="1035"/>
      <pc:docMkLst>
        <pc:docMk/>
      </pc:docMkLst>
      <pc:sldChg chg="modSp mod">
        <pc:chgData name="Lisa Francis" userId="0d5d6959-8117-4eac-8e68-2c208dfef82e" providerId="ADAL" clId="{FA8F79B7-C71F-4DC3-B1B7-998931B4D996}" dt="2024-11-15T07:38:37.289" v="58" actId="1035"/>
        <pc:sldMkLst>
          <pc:docMk/>
          <pc:sldMk cId="4137683135" sldId="285"/>
        </pc:sldMkLst>
        <pc:spChg chg="mod">
          <ac:chgData name="Lisa Francis" userId="0d5d6959-8117-4eac-8e68-2c208dfef82e" providerId="ADAL" clId="{FA8F79B7-C71F-4DC3-B1B7-998931B4D996}" dt="2024-11-15T07:38:37.289" v="58" actId="1035"/>
          <ac:spMkLst>
            <pc:docMk/>
            <pc:sldMk cId="4137683135" sldId="285"/>
            <ac:spMk id="4" creationId="{00000000-0000-0000-0000-000000000000}"/>
          </ac:spMkLst>
        </pc:spChg>
      </pc:sldChg>
      <pc:sldChg chg="modSp mod">
        <pc:chgData name="Lisa Francis" userId="0d5d6959-8117-4eac-8e68-2c208dfef82e" providerId="ADAL" clId="{FA8F79B7-C71F-4DC3-B1B7-998931B4D996}" dt="2024-11-15T07:38:05.565" v="3" actId="14100"/>
        <pc:sldMkLst>
          <pc:docMk/>
          <pc:sldMk cId="322591138" sldId="300"/>
        </pc:sldMkLst>
        <pc:spChg chg="mod">
          <ac:chgData name="Lisa Francis" userId="0d5d6959-8117-4eac-8e68-2c208dfef82e" providerId="ADAL" clId="{FA8F79B7-C71F-4DC3-B1B7-998931B4D996}" dt="2024-11-15T07:37:37.440" v="2" actId="1036"/>
          <ac:spMkLst>
            <pc:docMk/>
            <pc:sldMk cId="322591138" sldId="300"/>
            <ac:spMk id="4" creationId="{00000000-0000-0000-0000-000000000000}"/>
          </ac:spMkLst>
        </pc:spChg>
        <pc:spChg chg="mod">
          <ac:chgData name="Lisa Francis" userId="0d5d6959-8117-4eac-8e68-2c208dfef82e" providerId="ADAL" clId="{FA8F79B7-C71F-4DC3-B1B7-998931B4D996}" dt="2024-11-15T07:38:05.565" v="3" actId="14100"/>
          <ac:spMkLst>
            <pc:docMk/>
            <pc:sldMk cId="322591138" sldId="300"/>
            <ac:spMk id="14" creationId="{00000000-0000-0000-0000-000000000000}"/>
          </ac:spMkLst>
        </pc:spChg>
        <pc:cxnChg chg="mod">
          <ac:chgData name="Lisa Francis" userId="0d5d6959-8117-4eac-8e68-2c208dfef82e" providerId="ADAL" clId="{FA8F79B7-C71F-4DC3-B1B7-998931B4D996}" dt="2024-11-15T07:38:05.565" v="3" actId="14100"/>
          <ac:cxnSpMkLst>
            <pc:docMk/>
            <pc:sldMk cId="322591138" sldId="300"/>
            <ac:cxnSpMk id="25" creationId="{00000000-0000-0000-0000-000000000000}"/>
          </ac:cxnSpMkLst>
        </pc:cxnChg>
      </pc:sldChg>
      <pc:sldChg chg="modSp mod">
        <pc:chgData name="Lisa Francis" userId="0d5d6959-8117-4eac-8e68-2c208dfef82e" providerId="ADAL" clId="{FA8F79B7-C71F-4DC3-B1B7-998931B4D996}" dt="2024-11-15T07:39:55.302" v="104" actId="1035"/>
        <pc:sldMkLst>
          <pc:docMk/>
          <pc:sldMk cId="4030314338" sldId="301"/>
        </pc:sldMkLst>
        <pc:spChg chg="mod">
          <ac:chgData name="Lisa Francis" userId="0d5d6959-8117-4eac-8e68-2c208dfef82e" providerId="ADAL" clId="{FA8F79B7-C71F-4DC3-B1B7-998931B4D996}" dt="2024-11-15T07:39:55.302" v="104" actId="1035"/>
          <ac:spMkLst>
            <pc:docMk/>
            <pc:sldMk cId="4030314338" sldId="301"/>
            <ac:spMk id="2" creationId="{AA5A9E35-50B6-1BCE-79C9-41EC75611656}"/>
          </ac:spMkLst>
        </pc:spChg>
        <pc:spChg chg="mod">
          <ac:chgData name="Lisa Francis" userId="0d5d6959-8117-4eac-8e68-2c208dfef82e" providerId="ADAL" clId="{FA8F79B7-C71F-4DC3-B1B7-998931B4D996}" dt="2024-11-15T07:39:36.755" v="95" actId="1035"/>
          <ac:spMkLst>
            <pc:docMk/>
            <pc:sldMk cId="4030314338" sldId="301"/>
            <ac:spMk id="3" creationId="{871327FA-51B6-BD4D-F687-DA63C608D5A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59E01E-EC11-4B30-8D90-D9C151A545C7}" type="datetimeFigureOut">
              <a:rPr lang="en-AU" smtClean="0"/>
              <a:t>15/11/2024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3179E-9A8D-493B-9CEB-2CDDD8AF28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5048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27A6610-55D1-B4F5-EEB1-38292E0D06D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621" t="68591"/>
          <a:stretch/>
        </p:blipFill>
        <p:spPr>
          <a:xfrm>
            <a:off x="0" y="5197525"/>
            <a:ext cx="9190049" cy="16604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9341F4A-F95B-898A-689A-4BB7CFA5575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4017" y="256309"/>
            <a:ext cx="2045914" cy="54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50C3D0-9D57-FB43-BD79-9BC59CD9CF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3087" y="1440000"/>
            <a:ext cx="5400000" cy="1800000"/>
          </a:xfrm>
          <a:prstGeom prst="rect">
            <a:avLst/>
          </a:prstGeom>
        </p:spPr>
        <p:txBody>
          <a:bodyPr/>
          <a:lstStyle>
            <a:lvl1pPr>
              <a:defRPr sz="36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AU" noProof="0" dirty="0"/>
              <a:t>Click to add presentation title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64FADEB-A06D-7244-BAEF-F9ED9945C019}"/>
              </a:ext>
            </a:extLst>
          </p:cNvPr>
          <p:cNvSpPr/>
          <p:nvPr userDrawn="1"/>
        </p:nvSpPr>
        <p:spPr>
          <a:xfrm>
            <a:off x="7164355" y="6476740"/>
            <a:ext cx="1872629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600" b="0" i="0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CRICOS Provider No. 00103D | RTO Code 4909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4F44ED-34F3-4B72-B758-BC1AA935C2B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873087" y="3705675"/>
            <a:ext cx="5400000" cy="1080000"/>
          </a:xfrm>
        </p:spPr>
        <p:txBody>
          <a:bodyPr>
            <a:normAutofit/>
          </a:bodyPr>
          <a:lstStyle>
            <a:lvl1pPr>
              <a:spcBef>
                <a:spcPts val="400"/>
              </a:spcBef>
              <a:defRPr sz="1400" b="1">
                <a:solidFill>
                  <a:schemeClr val="tx2"/>
                </a:solidFill>
              </a:defRPr>
            </a:lvl1pPr>
            <a:lvl2pPr marL="0" indent="0">
              <a:spcBef>
                <a:spcPts val="400"/>
              </a:spcBef>
              <a:buNone/>
              <a:defRPr sz="1400" b="0">
                <a:solidFill>
                  <a:schemeClr val="tx2"/>
                </a:solidFill>
              </a:defRPr>
            </a:lvl2pPr>
            <a:lvl3pPr marL="0" indent="0">
              <a:spcBef>
                <a:spcPts val="400"/>
              </a:spcBef>
              <a:buNone/>
              <a:defRPr sz="1400" b="0">
                <a:solidFill>
                  <a:schemeClr val="tx2"/>
                </a:solidFill>
              </a:defRPr>
            </a:lvl3pPr>
            <a:lvl4pPr>
              <a:spcBef>
                <a:spcPts val="400"/>
              </a:spcBef>
              <a:defRPr sz="1400" b="0">
                <a:solidFill>
                  <a:schemeClr val="tx2"/>
                </a:solidFill>
              </a:defRPr>
            </a:lvl4pPr>
            <a:lvl5pPr>
              <a:spcBef>
                <a:spcPts val="400"/>
              </a:spcBef>
              <a:defRPr sz="1400" b="0">
                <a:solidFill>
                  <a:schemeClr val="tx2"/>
                </a:solidFill>
              </a:defRPr>
            </a:lvl5pPr>
            <a:lvl6pPr>
              <a:spcBef>
                <a:spcPts val="400"/>
              </a:spcBef>
              <a:defRPr sz="1400" b="0">
                <a:solidFill>
                  <a:schemeClr val="tx2"/>
                </a:solidFill>
              </a:defRPr>
            </a:lvl6pPr>
            <a:lvl7pPr>
              <a:spcBef>
                <a:spcPts val="400"/>
              </a:spcBef>
              <a:defRPr sz="1400" b="0">
                <a:solidFill>
                  <a:schemeClr val="tx2"/>
                </a:solidFill>
              </a:defRPr>
            </a:lvl7pPr>
            <a:lvl8pPr>
              <a:spcBef>
                <a:spcPts val="400"/>
              </a:spcBef>
              <a:defRPr sz="1400" b="0">
                <a:solidFill>
                  <a:schemeClr val="tx2"/>
                </a:solidFill>
              </a:defRPr>
            </a:lvl8pPr>
            <a:lvl9pPr>
              <a:spcBef>
                <a:spcPts val="400"/>
              </a:spcBef>
              <a:defRPr sz="1400" b="0">
                <a:solidFill>
                  <a:schemeClr val="tx2"/>
                </a:solidFill>
              </a:defRPr>
            </a:lvl9pPr>
          </a:lstStyle>
          <a:p>
            <a:pPr lvl="0"/>
            <a:r>
              <a:rPr lang="en-GB" dirty="0"/>
              <a:t>Click to add Presenter Name, and level two (Regular style) Company Name and Date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r>
              <a:rPr lang="en-GB" dirty="0"/>
              <a:t>6</a:t>
            </a:r>
          </a:p>
          <a:p>
            <a:pPr lvl="6"/>
            <a:r>
              <a:rPr lang="en-GB" dirty="0"/>
              <a:t>7</a:t>
            </a:r>
          </a:p>
          <a:p>
            <a:pPr lvl="7"/>
            <a:r>
              <a:rPr lang="en-GB" dirty="0"/>
              <a:t>8</a:t>
            </a:r>
          </a:p>
          <a:p>
            <a:pPr lvl="8"/>
            <a:r>
              <a:rPr lang="en-GB" dirty="0"/>
              <a:t>9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4824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83408-92E0-50C3-7129-D2FF297C4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8BF63-3006-12D7-6E78-EF408A0D2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74EE1-58C0-9D34-7D5A-45FAFA983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2343-088D-4E2E-A828-0D9FCFEA956B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7829C-4D9E-0983-592D-97577457B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5D878-D354-2814-0C00-985C461BF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E329-A3A2-4FFF-AD3C-E0CB726F3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083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-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27A6610-55D1-B4F5-EEB1-38292E0D06D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621" t="68591"/>
          <a:stretch/>
        </p:blipFill>
        <p:spPr>
          <a:xfrm>
            <a:off x="1" y="5205845"/>
            <a:ext cx="9144000" cy="16521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50C3D0-9D57-FB43-BD79-9BC59CD9CF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3087" y="1440000"/>
            <a:ext cx="5400000" cy="1800000"/>
          </a:xfrm>
          <a:prstGeom prst="rect">
            <a:avLst/>
          </a:prstGeom>
        </p:spPr>
        <p:txBody>
          <a:bodyPr/>
          <a:lstStyle>
            <a:lvl1pPr>
              <a:defRPr sz="3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AU" noProof="0" dirty="0"/>
              <a:t>Click to add presentation title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64FADEB-A06D-7244-BAEF-F9ED9945C019}"/>
              </a:ext>
            </a:extLst>
          </p:cNvPr>
          <p:cNvSpPr/>
          <p:nvPr userDrawn="1"/>
        </p:nvSpPr>
        <p:spPr>
          <a:xfrm>
            <a:off x="7164355" y="6476740"/>
            <a:ext cx="1872629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600" b="0" i="0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CRICOS Provider No. 00103D | RTO Code 4909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4F44ED-34F3-4B72-B758-BC1AA935C2B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873087" y="3705675"/>
            <a:ext cx="5400000" cy="1080000"/>
          </a:xfrm>
        </p:spPr>
        <p:txBody>
          <a:bodyPr>
            <a:normAutofit/>
          </a:bodyPr>
          <a:lstStyle>
            <a:lvl1pPr>
              <a:spcBef>
                <a:spcPts val="400"/>
              </a:spcBef>
              <a:defRPr sz="1400" b="1">
                <a:solidFill>
                  <a:schemeClr val="bg1"/>
                </a:solidFill>
              </a:defRPr>
            </a:lvl1pPr>
            <a:lvl2pPr marL="0" indent="0">
              <a:spcBef>
                <a:spcPts val="400"/>
              </a:spcBef>
              <a:buNone/>
              <a:defRPr sz="1400" b="0">
                <a:solidFill>
                  <a:schemeClr val="bg1"/>
                </a:solidFill>
              </a:defRPr>
            </a:lvl2pPr>
            <a:lvl3pPr marL="0" indent="0">
              <a:spcBef>
                <a:spcPts val="400"/>
              </a:spcBef>
              <a:buNone/>
              <a:defRPr sz="1400" b="0">
                <a:solidFill>
                  <a:schemeClr val="bg1"/>
                </a:solidFill>
              </a:defRPr>
            </a:lvl3pPr>
            <a:lvl4pPr>
              <a:spcBef>
                <a:spcPts val="400"/>
              </a:spcBef>
              <a:defRPr sz="1400" b="0">
                <a:solidFill>
                  <a:schemeClr val="bg1"/>
                </a:solidFill>
              </a:defRPr>
            </a:lvl4pPr>
            <a:lvl5pPr>
              <a:spcBef>
                <a:spcPts val="400"/>
              </a:spcBef>
              <a:defRPr sz="1400" b="0">
                <a:solidFill>
                  <a:schemeClr val="bg1"/>
                </a:solidFill>
              </a:defRPr>
            </a:lvl5pPr>
            <a:lvl6pPr>
              <a:spcBef>
                <a:spcPts val="400"/>
              </a:spcBef>
              <a:defRPr sz="1400" b="0">
                <a:solidFill>
                  <a:schemeClr val="bg1"/>
                </a:solidFill>
              </a:defRPr>
            </a:lvl6pPr>
            <a:lvl7pPr>
              <a:spcBef>
                <a:spcPts val="400"/>
              </a:spcBef>
              <a:defRPr sz="1400" b="0">
                <a:solidFill>
                  <a:schemeClr val="bg1"/>
                </a:solidFill>
              </a:defRPr>
            </a:lvl7pPr>
            <a:lvl8pPr>
              <a:spcBef>
                <a:spcPts val="400"/>
              </a:spcBef>
              <a:defRPr sz="1400" b="0">
                <a:solidFill>
                  <a:schemeClr val="bg1"/>
                </a:solidFill>
              </a:defRPr>
            </a:lvl8pPr>
            <a:lvl9pPr>
              <a:spcBef>
                <a:spcPts val="400"/>
              </a:spcBef>
              <a:defRPr sz="1400" b="0">
                <a:solidFill>
                  <a:schemeClr val="bg1"/>
                </a:solidFill>
              </a:defRPr>
            </a:lvl9pPr>
          </a:lstStyle>
          <a:p>
            <a:pPr lvl="0"/>
            <a:r>
              <a:rPr lang="en-GB" dirty="0"/>
              <a:t>Click to add Presenter Name, and level two (Regular style) Company Name and Date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r>
              <a:rPr lang="en-GB" dirty="0"/>
              <a:t>6</a:t>
            </a:r>
          </a:p>
          <a:p>
            <a:pPr lvl="6"/>
            <a:r>
              <a:rPr lang="en-GB" dirty="0"/>
              <a:t>7</a:t>
            </a:r>
          </a:p>
          <a:p>
            <a:pPr lvl="7"/>
            <a:r>
              <a:rPr lang="en-GB" dirty="0"/>
              <a:t>8</a:t>
            </a:r>
          </a:p>
          <a:p>
            <a:pPr lvl="8"/>
            <a:r>
              <a:rPr lang="en-GB" dirty="0"/>
              <a:t>9</a:t>
            </a:r>
            <a:endParaRPr lang="en-AU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D3EDF17-0A02-D571-B1F7-A556EF5B828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3335" y="262082"/>
            <a:ext cx="2049719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201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CB7C497F-3834-8E30-885B-708C7239FC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621" t="68591"/>
          <a:stretch/>
        </p:blipFill>
        <p:spPr>
          <a:xfrm>
            <a:off x="1" y="5205845"/>
            <a:ext cx="9144000" cy="165215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B64FADEB-A06D-7244-BAEF-F9ED9945C019}"/>
              </a:ext>
            </a:extLst>
          </p:cNvPr>
          <p:cNvSpPr/>
          <p:nvPr userDrawn="1"/>
        </p:nvSpPr>
        <p:spPr>
          <a:xfrm>
            <a:off x="7164355" y="6476740"/>
            <a:ext cx="1872629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600" b="0" i="0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CRICOS Provider No. 00103D | RTO Code 4909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5CCFA06-812E-601F-1548-5E6A525F13E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3335" y="262082"/>
            <a:ext cx="2049719" cy="540000"/>
          </a:xfrm>
          <a:prstGeom prst="rect">
            <a:avLst/>
          </a:prstGeom>
        </p:spPr>
      </p:pic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3312CC7-FB6D-4B74-871E-38C92ED367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55854" y="1620355"/>
            <a:ext cx="3096000" cy="1800000"/>
          </a:xfrm>
        </p:spPr>
        <p:txBody>
          <a:bodyPr>
            <a:noAutofit/>
          </a:bodyPr>
          <a:lstStyle>
            <a:lvl1pPr>
              <a:spcAft>
                <a:spcPts val="1200"/>
              </a:spcAft>
              <a:defRPr sz="1100"/>
            </a:lvl1pPr>
            <a:lvl2pPr>
              <a:spcAft>
                <a:spcPts val="1200"/>
              </a:spcAft>
              <a:defRPr sz="1100"/>
            </a:lvl2pPr>
            <a:lvl3pPr>
              <a:spcAft>
                <a:spcPts val="1200"/>
              </a:spcAft>
              <a:defRPr sz="1100"/>
            </a:lvl3pPr>
            <a:lvl4pPr>
              <a:spcAft>
                <a:spcPts val="1200"/>
              </a:spcAft>
              <a:defRPr sz="1100"/>
            </a:lvl4pPr>
            <a:lvl5pPr>
              <a:spcAft>
                <a:spcPts val="1200"/>
              </a:spcAft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1" name="Table Placeholder 8">
            <a:extLst>
              <a:ext uri="{FF2B5EF4-FFF2-40B4-BE49-F238E27FC236}">
                <a16:creationId xmlns:a16="http://schemas.microsoft.com/office/drawing/2014/main" id="{935C6679-E4CE-FCBE-DDD9-E2199B15162A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>
          <a:xfrm>
            <a:off x="4792519" y="1620355"/>
            <a:ext cx="3096000" cy="1800000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16742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1FC2C102-86A3-614A-8305-CA4049BAA9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621" t="68591" b="2325"/>
          <a:stretch/>
        </p:blipFill>
        <p:spPr>
          <a:xfrm>
            <a:off x="1" y="5569557"/>
            <a:ext cx="7701238" cy="1288443"/>
          </a:xfrm>
          <a:prstGeom prst="rect">
            <a:avLst/>
          </a:prstGeom>
        </p:spPr>
      </p:pic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4347A805-66B1-4C0A-7074-633BF08E1E2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29949" y="1759286"/>
            <a:ext cx="1348511" cy="720000"/>
          </a:xfrm>
        </p:spPr>
        <p:txBody>
          <a:bodyPr>
            <a:normAutofit/>
          </a:bodyPr>
          <a:lstStyle>
            <a:lvl1pPr algn="r">
              <a:defRPr sz="1200" b="1">
                <a:solidFill>
                  <a:schemeClr val="bg1"/>
                </a:solidFill>
              </a:defRPr>
            </a:lvl1pPr>
            <a:lvl2pPr marL="0" indent="0" algn="r">
              <a:buNone/>
              <a:defRPr sz="1200" b="1">
                <a:solidFill>
                  <a:schemeClr val="bg1"/>
                </a:solidFill>
              </a:defRPr>
            </a:lvl2pPr>
            <a:lvl3pPr marL="0" indent="0" algn="r">
              <a:buNone/>
              <a:defRPr sz="1200" b="1">
                <a:solidFill>
                  <a:schemeClr val="bg1"/>
                </a:solidFill>
              </a:defRPr>
            </a:lvl3pPr>
            <a:lvl4pPr algn="r">
              <a:spcBef>
                <a:spcPts val="0"/>
              </a:spcBef>
              <a:defRPr sz="1200" b="1">
                <a:solidFill>
                  <a:schemeClr val="bg1"/>
                </a:solidFill>
              </a:defRPr>
            </a:lvl4pPr>
            <a:lvl5pPr algn="r">
              <a:defRPr sz="1200" b="1">
                <a:solidFill>
                  <a:schemeClr val="bg1"/>
                </a:solidFill>
              </a:defRPr>
            </a:lvl5pPr>
            <a:lvl6pPr algn="r">
              <a:defRPr sz="1200" b="1">
                <a:solidFill>
                  <a:schemeClr val="bg1"/>
                </a:solidFill>
              </a:defRPr>
            </a:lvl6pPr>
            <a:lvl7pPr algn="r">
              <a:defRPr sz="1200" b="1">
                <a:solidFill>
                  <a:schemeClr val="bg1"/>
                </a:solidFill>
              </a:defRPr>
            </a:lvl7pPr>
            <a:lvl8pPr algn="r">
              <a:defRPr sz="1200" b="1">
                <a:solidFill>
                  <a:schemeClr val="bg1"/>
                </a:solidFill>
              </a:defRPr>
            </a:lvl8pPr>
            <a:lvl9pPr algn="r">
              <a:defRPr sz="12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r>
              <a:rPr lang="en-GB" dirty="0"/>
              <a:t>6</a:t>
            </a:r>
          </a:p>
          <a:p>
            <a:pPr lvl="6"/>
            <a:r>
              <a:rPr lang="en-GB" dirty="0"/>
              <a:t>7</a:t>
            </a:r>
          </a:p>
          <a:p>
            <a:pPr lvl="7"/>
            <a:r>
              <a:rPr lang="en-GB" dirty="0"/>
              <a:t>8</a:t>
            </a:r>
          </a:p>
          <a:p>
            <a:pPr lvl="8"/>
            <a:r>
              <a:rPr lang="en-GB" dirty="0"/>
              <a:t>9</a:t>
            </a:r>
            <a:endParaRPr lang="en-AU" dirty="0"/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F37D5AC5-7DF4-E17C-33D2-F085A8E6174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874051" y="1759286"/>
            <a:ext cx="6840000" cy="144000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text. </a:t>
            </a:r>
            <a:br>
              <a:rPr lang="en-AU" noProof="0" dirty="0"/>
            </a:br>
            <a:r>
              <a:rPr lang="en-AU" noProof="0" dirty="0"/>
              <a:t>Press the ‘Increase / Decrease List Level button in the Home tab to move through the type styles.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43A8ED-48AA-EB5A-086D-281B7C0DF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149" y="952576"/>
            <a:ext cx="7818902" cy="720000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AU" dirty="0"/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D4E2B3F0-837D-994A-1BD4-BA7A38FCA30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874051" y="3337478"/>
            <a:ext cx="6840000" cy="2645924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text. </a:t>
            </a:r>
            <a:br>
              <a:rPr lang="en-AU" noProof="0" dirty="0"/>
            </a:br>
            <a:r>
              <a:rPr lang="en-AU" noProof="0" dirty="0"/>
              <a:t>Press the ‘Increase / Decrease List Level button in the Home tab to move through the type styles.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U" dirty="0"/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B1765089-BEE3-3E02-EB62-43C27627D42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29949" y="3337478"/>
            <a:ext cx="1348511" cy="720000"/>
          </a:xfrm>
        </p:spPr>
        <p:txBody>
          <a:bodyPr>
            <a:normAutofit/>
          </a:bodyPr>
          <a:lstStyle>
            <a:lvl1pPr algn="r">
              <a:defRPr sz="1200" b="1">
                <a:solidFill>
                  <a:schemeClr val="bg1"/>
                </a:solidFill>
              </a:defRPr>
            </a:lvl1pPr>
            <a:lvl2pPr marL="0" indent="0" algn="r">
              <a:buNone/>
              <a:defRPr sz="1200" b="1">
                <a:solidFill>
                  <a:schemeClr val="bg1"/>
                </a:solidFill>
              </a:defRPr>
            </a:lvl2pPr>
            <a:lvl3pPr marL="0" indent="0" algn="r">
              <a:buNone/>
              <a:defRPr sz="1200" b="1">
                <a:solidFill>
                  <a:schemeClr val="bg1"/>
                </a:solidFill>
              </a:defRPr>
            </a:lvl3pPr>
            <a:lvl4pPr algn="r">
              <a:spcBef>
                <a:spcPts val="0"/>
              </a:spcBef>
              <a:defRPr sz="1200" b="1">
                <a:solidFill>
                  <a:schemeClr val="bg1"/>
                </a:solidFill>
              </a:defRPr>
            </a:lvl4pPr>
            <a:lvl5pPr algn="r">
              <a:defRPr sz="1200" b="1">
                <a:solidFill>
                  <a:schemeClr val="bg1"/>
                </a:solidFill>
              </a:defRPr>
            </a:lvl5pPr>
            <a:lvl6pPr algn="r">
              <a:defRPr sz="1200" b="1">
                <a:solidFill>
                  <a:schemeClr val="bg1"/>
                </a:solidFill>
              </a:defRPr>
            </a:lvl6pPr>
            <a:lvl7pPr algn="r">
              <a:defRPr sz="1200" b="1">
                <a:solidFill>
                  <a:schemeClr val="bg1"/>
                </a:solidFill>
              </a:defRPr>
            </a:lvl7pPr>
            <a:lvl8pPr algn="r">
              <a:defRPr sz="1200" b="1">
                <a:solidFill>
                  <a:schemeClr val="bg1"/>
                </a:solidFill>
              </a:defRPr>
            </a:lvl8pPr>
            <a:lvl9pPr algn="r">
              <a:defRPr sz="12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r>
              <a:rPr lang="en-GB" dirty="0"/>
              <a:t>6</a:t>
            </a:r>
          </a:p>
          <a:p>
            <a:pPr lvl="6"/>
            <a:r>
              <a:rPr lang="en-GB" dirty="0"/>
              <a:t>7</a:t>
            </a:r>
          </a:p>
          <a:p>
            <a:pPr lvl="7"/>
            <a:r>
              <a:rPr lang="en-GB" dirty="0"/>
              <a:t>8</a:t>
            </a:r>
          </a:p>
          <a:p>
            <a:pPr lvl="8"/>
            <a:r>
              <a:rPr lang="en-GB" dirty="0"/>
              <a:t>9</a:t>
            </a:r>
            <a:endParaRPr lang="en-A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19CD93-7BE9-131F-3009-C308696DAA62}"/>
              </a:ext>
            </a:extLst>
          </p:cNvPr>
          <p:cNvSpPr>
            <a:spLocks noGrp="1"/>
          </p:cNvSpPr>
          <p:nvPr>
            <p:ph type="dt" sz="half" idx="26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FB4195-A766-18CA-0161-A696C6B2C4E1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en-GB"/>
              <a:t>To edit the Footer, select 'Insert &gt; Header &amp; Footer &gt; Apply to All'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86A85C-0A63-8EE9-B9C4-5703D1194C4B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EF795530-0F79-4CB1-87B2-CEEC1106EC95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98DBD40-0B7D-59C8-EA3E-D4C68CA8A02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3335" y="262082"/>
            <a:ext cx="2049719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8362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>
          <p15:clr>
            <a:srgbClr val="FBAE40"/>
          </p15:clr>
        </p15:guide>
        <p15:guide id="2" pos="122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4720111-5863-5C67-BC7B-0E3426B0BB0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29949" y="1303402"/>
            <a:ext cx="1348511" cy="720000"/>
          </a:xfrm>
        </p:spPr>
        <p:txBody>
          <a:bodyPr>
            <a:normAutofit/>
          </a:bodyPr>
          <a:lstStyle>
            <a:lvl1pPr algn="r">
              <a:defRPr sz="1200" b="1">
                <a:solidFill>
                  <a:schemeClr val="bg1"/>
                </a:solidFill>
              </a:defRPr>
            </a:lvl1pPr>
            <a:lvl2pPr marL="0" indent="0" algn="r">
              <a:buNone/>
              <a:defRPr sz="1200" b="1">
                <a:solidFill>
                  <a:schemeClr val="bg1"/>
                </a:solidFill>
              </a:defRPr>
            </a:lvl2pPr>
            <a:lvl3pPr marL="0" indent="0" algn="r">
              <a:buNone/>
              <a:defRPr sz="1200" b="1">
                <a:solidFill>
                  <a:schemeClr val="bg1"/>
                </a:solidFill>
              </a:defRPr>
            </a:lvl3pPr>
            <a:lvl4pPr algn="r">
              <a:spcBef>
                <a:spcPts val="0"/>
              </a:spcBef>
              <a:defRPr sz="1200" b="1">
                <a:solidFill>
                  <a:schemeClr val="bg1"/>
                </a:solidFill>
              </a:defRPr>
            </a:lvl4pPr>
            <a:lvl5pPr algn="r">
              <a:defRPr sz="1200" b="1">
                <a:solidFill>
                  <a:schemeClr val="bg1"/>
                </a:solidFill>
              </a:defRPr>
            </a:lvl5pPr>
            <a:lvl6pPr algn="r">
              <a:defRPr sz="1200" b="1">
                <a:solidFill>
                  <a:schemeClr val="bg1"/>
                </a:solidFill>
              </a:defRPr>
            </a:lvl6pPr>
            <a:lvl7pPr algn="r">
              <a:defRPr sz="1200" b="1">
                <a:solidFill>
                  <a:schemeClr val="bg1"/>
                </a:solidFill>
              </a:defRPr>
            </a:lvl7pPr>
            <a:lvl8pPr algn="r">
              <a:defRPr sz="1200" b="1">
                <a:solidFill>
                  <a:schemeClr val="bg1"/>
                </a:solidFill>
              </a:defRPr>
            </a:lvl8pPr>
            <a:lvl9pPr algn="r">
              <a:defRPr sz="12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r>
              <a:rPr lang="en-GB" dirty="0"/>
              <a:t>6</a:t>
            </a:r>
          </a:p>
          <a:p>
            <a:pPr lvl="6"/>
            <a:r>
              <a:rPr lang="en-GB" dirty="0"/>
              <a:t>7</a:t>
            </a:r>
          </a:p>
          <a:p>
            <a:pPr lvl="7"/>
            <a:r>
              <a:rPr lang="en-GB" dirty="0"/>
              <a:t>8</a:t>
            </a:r>
          </a:p>
          <a:p>
            <a:pPr lvl="8"/>
            <a:r>
              <a:rPr lang="en-GB" dirty="0"/>
              <a:t>9</a:t>
            </a:r>
            <a:endParaRPr lang="en-A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3850C5-4ACE-E4C5-D9B0-03435BF00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051" y="500062"/>
            <a:ext cx="8280000" cy="7200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EFA091A7-D364-84DB-9BDC-CB3B6D030F7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874051" y="1303402"/>
            <a:ext cx="6840000" cy="1675997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text. </a:t>
            </a:r>
            <a:br>
              <a:rPr lang="en-AU" noProof="0" dirty="0"/>
            </a:br>
            <a:r>
              <a:rPr lang="en-AU" noProof="0" dirty="0"/>
              <a:t>Press the ‘Increase / Decrease List Level button in the Home tab to move through the type styles.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U" dirty="0"/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232A1560-C54C-6558-5E37-1913559C2AD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874051" y="3337478"/>
            <a:ext cx="6840000" cy="2645924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text. </a:t>
            </a:r>
            <a:br>
              <a:rPr lang="en-AU" noProof="0" dirty="0"/>
            </a:br>
            <a:r>
              <a:rPr lang="en-AU" noProof="0" dirty="0"/>
              <a:t>Press the ‘Increase / Decrease List Level button in the Home tab to move through the type styles.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U" dirty="0"/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343F500A-D86F-FF7B-B63E-F5B0B966E77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29949" y="3337478"/>
            <a:ext cx="1348511" cy="720000"/>
          </a:xfrm>
        </p:spPr>
        <p:txBody>
          <a:bodyPr>
            <a:normAutofit/>
          </a:bodyPr>
          <a:lstStyle>
            <a:lvl1pPr algn="r">
              <a:defRPr sz="1200" b="1">
                <a:solidFill>
                  <a:schemeClr val="bg1"/>
                </a:solidFill>
              </a:defRPr>
            </a:lvl1pPr>
            <a:lvl2pPr marL="0" indent="0" algn="r">
              <a:buNone/>
              <a:defRPr sz="1200" b="1">
                <a:solidFill>
                  <a:schemeClr val="bg1"/>
                </a:solidFill>
              </a:defRPr>
            </a:lvl2pPr>
            <a:lvl3pPr marL="0" indent="0" algn="r">
              <a:buNone/>
              <a:defRPr sz="1200" b="1">
                <a:solidFill>
                  <a:schemeClr val="bg1"/>
                </a:solidFill>
              </a:defRPr>
            </a:lvl3pPr>
            <a:lvl4pPr algn="r">
              <a:spcBef>
                <a:spcPts val="0"/>
              </a:spcBef>
              <a:defRPr sz="1200" b="1">
                <a:solidFill>
                  <a:schemeClr val="bg1"/>
                </a:solidFill>
              </a:defRPr>
            </a:lvl4pPr>
            <a:lvl5pPr algn="r">
              <a:defRPr sz="1200" b="1">
                <a:solidFill>
                  <a:schemeClr val="bg1"/>
                </a:solidFill>
              </a:defRPr>
            </a:lvl5pPr>
            <a:lvl6pPr algn="r">
              <a:defRPr sz="1200" b="1">
                <a:solidFill>
                  <a:schemeClr val="bg1"/>
                </a:solidFill>
              </a:defRPr>
            </a:lvl6pPr>
            <a:lvl7pPr algn="r">
              <a:defRPr sz="1200" b="1">
                <a:solidFill>
                  <a:schemeClr val="bg1"/>
                </a:solidFill>
              </a:defRPr>
            </a:lvl7pPr>
            <a:lvl8pPr algn="r">
              <a:defRPr sz="1200" b="1">
                <a:solidFill>
                  <a:schemeClr val="bg1"/>
                </a:solidFill>
              </a:defRPr>
            </a:lvl8pPr>
            <a:lvl9pPr algn="r">
              <a:defRPr sz="12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r>
              <a:rPr lang="en-GB" dirty="0"/>
              <a:t>6</a:t>
            </a:r>
          </a:p>
          <a:p>
            <a:pPr lvl="6"/>
            <a:r>
              <a:rPr lang="en-GB" dirty="0"/>
              <a:t>7</a:t>
            </a:r>
          </a:p>
          <a:p>
            <a:pPr lvl="7"/>
            <a:r>
              <a:rPr lang="en-GB" dirty="0"/>
              <a:t>8</a:t>
            </a:r>
          </a:p>
          <a:p>
            <a:pPr lvl="8"/>
            <a:r>
              <a:rPr lang="en-GB" dirty="0"/>
              <a:t>9</a:t>
            </a:r>
            <a:endParaRPr lang="en-A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5EDE07-CA01-FB63-1466-ED845DA05816}"/>
              </a:ext>
            </a:extLst>
          </p:cNvPr>
          <p:cNvSpPr>
            <a:spLocks noGrp="1"/>
          </p:cNvSpPr>
          <p:nvPr>
            <p:ph type="dt" sz="half" idx="26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AA5DD0-C1FC-962E-615F-263576EBCA72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en-GB"/>
              <a:t>To edit the Footer, select 'Insert &gt; Header &amp; Footer &gt; Apply to All'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EA411B-CD67-F8FF-72CE-C10E8A54D441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EF795530-0F79-4CB1-87B2-CEEC1106EC95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892223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>
          <p15:clr>
            <a:srgbClr val="FBAE40"/>
          </p15:clr>
        </p15:guide>
        <p15:guide id="2" pos="123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FC0C5-DB1A-B53F-09E1-D72F48E3A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DD8203A9-33AF-E8AE-E1DC-A5DC3EA68C6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6320" y="1303402"/>
            <a:ext cx="8267732" cy="468000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text. </a:t>
            </a:r>
            <a:br>
              <a:rPr lang="en-AU" noProof="0" dirty="0"/>
            </a:br>
            <a:r>
              <a:rPr lang="en-AU" noProof="0" dirty="0"/>
              <a:t>Press the ‘Increase / Decrease List Level button in the Home tab to move through the type styles.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507EED-FEB8-3A5E-CE55-477A388D6D3D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40E7F1-4C1C-AF85-8199-B90A1A7F8237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GB"/>
              <a:t>To edit the Footer, select 'Insert &gt; Header &amp; Footer &gt; Apply to All'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BF770E-9E53-5AE2-40C5-D09BBDE2965C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EF795530-0F79-4CB1-87B2-CEEC1106EC95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862633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74">
          <p15:clr>
            <a:srgbClr val="FBAE40"/>
          </p15:clr>
        </p15:guide>
        <p15:guide id="2" pos="27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four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0559020-E57F-0441-955B-BF3C9610CFAF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000654" y="1303402"/>
            <a:ext cx="1980000" cy="226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59858FC1-070E-774B-983E-1CFADCF0BDB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7160654" y="1303402"/>
            <a:ext cx="1980000" cy="226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F3512FC-E43D-B04F-A6C6-D55A9A025F50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000654" y="3715916"/>
            <a:ext cx="1980000" cy="226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CE0929F8-859A-E148-8C79-B1751C5F8306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7160654" y="3715916"/>
            <a:ext cx="1980000" cy="226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380371-5D0F-72DD-738F-DA600CDEC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E66EAB17-7F5B-4563-93EF-4716812C35E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46320" y="1303916"/>
            <a:ext cx="4320000" cy="46800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text. </a:t>
            </a:r>
            <a:br>
              <a:rPr lang="en-GB" dirty="0"/>
            </a:br>
            <a:r>
              <a:rPr lang="en-AU" noProof="0" dirty="0"/>
              <a:t>Delete box’s you don’t need, change shape of picture box’s to suit.</a:t>
            </a:r>
            <a:br>
              <a:rPr lang="en-AU" noProof="0" dirty="0"/>
            </a:br>
            <a:r>
              <a:rPr lang="en-AU" noProof="0" dirty="0"/>
              <a:t>Press the ‘Increase / Decrease List Level button in the Home tab to move through the type styles.</a:t>
            </a:r>
          </a:p>
          <a:p>
            <a:pPr lvl="0"/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38FD78-95C3-7C10-9358-7FF89D00D142}"/>
              </a:ext>
            </a:extLst>
          </p:cNvPr>
          <p:cNvSpPr>
            <a:spLocks noGrp="1"/>
          </p:cNvSpPr>
          <p:nvPr>
            <p:ph type="dt" sz="half" idx="27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F8DB46-4E8F-9029-8655-119B9A8A6D18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en-GB"/>
              <a:t>To edit the Footer, select 'Insert &gt; Header &amp; Footer &gt; Apply to All'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327360-D9FE-97CD-A1BC-E10C63B7F7A4}"/>
              </a:ext>
            </a:extLst>
          </p:cNvPr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EF795530-0F79-4CB1-87B2-CEEC1106EC95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598544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BC24B-C3F4-43E4-9F42-4863A206E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76B73F7-8E22-1E46-C935-72D700AFE11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6320" y="1303402"/>
            <a:ext cx="4320000" cy="468000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text. </a:t>
            </a:r>
            <a:br>
              <a:rPr lang="en-AU" noProof="0" dirty="0"/>
            </a:br>
            <a:r>
              <a:rPr lang="en-AU" noProof="0" dirty="0"/>
              <a:t>Press the ‘Increase / Decrease List Level button in the Home tab to move through the type styles.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U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5578EC-20DF-024B-DD40-BA5CE450B768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3C120-A5F0-58B9-CF65-7CA10893B9B2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GB"/>
              <a:t>To edit the Footer, select 'Insert &gt; Header &amp; Footer &gt; Apply to All'</a:t>
            </a:r>
            <a:endParaRPr lang="en-A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AEBE03-8FBE-7D97-47DC-7901DCCD8D44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EF795530-0F79-4CB1-87B2-CEEC1106EC95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04C6F3F-3A13-741B-4B16-BAEE92921367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5000654" y="1303402"/>
            <a:ext cx="4140000" cy="46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503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27A6610-55D1-B4F5-EEB1-38292E0D06D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621" t="68591"/>
          <a:stretch/>
        </p:blipFill>
        <p:spPr>
          <a:xfrm>
            <a:off x="0" y="5206944"/>
            <a:ext cx="9137921" cy="165105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9341F4A-F95B-898A-689A-4BB7CFA5575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4017" y="256309"/>
            <a:ext cx="2045914" cy="5400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B64FADEB-A06D-7244-BAEF-F9ED9945C019}"/>
              </a:ext>
            </a:extLst>
          </p:cNvPr>
          <p:cNvSpPr/>
          <p:nvPr userDrawn="1"/>
        </p:nvSpPr>
        <p:spPr>
          <a:xfrm>
            <a:off x="7164355" y="6476740"/>
            <a:ext cx="1872629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600" b="0" i="0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CRICOS Provider No. 00103D | RTO Code 4909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A78EC3A-215C-BEF6-4847-94B49B17F44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55854" y="1620355"/>
            <a:ext cx="3096000" cy="1800000"/>
          </a:xfrm>
        </p:spPr>
        <p:txBody>
          <a:bodyPr>
            <a:noAutofit/>
          </a:bodyPr>
          <a:lstStyle>
            <a:lvl1pPr>
              <a:spcAft>
                <a:spcPts val="1200"/>
              </a:spcAft>
              <a:defRPr sz="1100"/>
            </a:lvl1pPr>
            <a:lvl2pPr>
              <a:spcAft>
                <a:spcPts val="1200"/>
              </a:spcAft>
              <a:defRPr sz="1100"/>
            </a:lvl2pPr>
            <a:lvl3pPr>
              <a:spcAft>
                <a:spcPts val="1200"/>
              </a:spcAft>
              <a:defRPr sz="1100"/>
            </a:lvl3pPr>
            <a:lvl4pPr>
              <a:spcAft>
                <a:spcPts val="1200"/>
              </a:spcAft>
              <a:defRPr sz="1100"/>
            </a:lvl4pPr>
            <a:lvl5pPr>
              <a:spcAft>
                <a:spcPts val="1200"/>
              </a:spcAft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1" name="Table Placeholder 8">
            <a:extLst>
              <a:ext uri="{FF2B5EF4-FFF2-40B4-BE49-F238E27FC236}">
                <a16:creationId xmlns:a16="http://schemas.microsoft.com/office/drawing/2014/main" id="{4AA251F2-1B66-081E-2D8C-D70899557529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>
          <a:xfrm>
            <a:off x="4792519" y="1620355"/>
            <a:ext cx="3096000" cy="1800000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84680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19267C8D-A8D8-4A41-AC62-FF6E094055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4017" y="256309"/>
            <a:ext cx="2045914" cy="5400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FC2C102-86A3-614A-8305-CA4049BAA9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2621" t="68591" b="2325"/>
          <a:stretch/>
        </p:blipFill>
        <p:spPr>
          <a:xfrm>
            <a:off x="1" y="5569557"/>
            <a:ext cx="7701238" cy="1288443"/>
          </a:xfrm>
          <a:prstGeom prst="rect">
            <a:avLst/>
          </a:prstGeom>
        </p:spPr>
      </p:pic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4347A805-66B1-4C0A-7074-633BF08E1E2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29949" y="1759286"/>
            <a:ext cx="1348511" cy="720000"/>
          </a:xfrm>
        </p:spPr>
        <p:txBody>
          <a:bodyPr>
            <a:normAutofit/>
          </a:bodyPr>
          <a:lstStyle>
            <a:lvl1pPr algn="r">
              <a:defRPr sz="1200" b="1">
                <a:solidFill>
                  <a:schemeClr val="bg2"/>
                </a:solidFill>
              </a:defRPr>
            </a:lvl1pPr>
            <a:lvl2pPr marL="0" indent="0" algn="r">
              <a:buNone/>
              <a:defRPr sz="1200" b="1">
                <a:solidFill>
                  <a:schemeClr val="bg2"/>
                </a:solidFill>
              </a:defRPr>
            </a:lvl2pPr>
            <a:lvl3pPr marL="0" indent="0" algn="r">
              <a:buNone/>
              <a:defRPr sz="1200" b="1">
                <a:solidFill>
                  <a:schemeClr val="bg2"/>
                </a:solidFill>
              </a:defRPr>
            </a:lvl3pPr>
            <a:lvl4pPr algn="r">
              <a:spcBef>
                <a:spcPts val="0"/>
              </a:spcBef>
              <a:defRPr sz="1200" b="1">
                <a:solidFill>
                  <a:schemeClr val="bg2"/>
                </a:solidFill>
              </a:defRPr>
            </a:lvl4pPr>
            <a:lvl5pPr algn="r">
              <a:defRPr sz="1200" b="1">
                <a:solidFill>
                  <a:schemeClr val="bg2"/>
                </a:solidFill>
              </a:defRPr>
            </a:lvl5pPr>
            <a:lvl6pPr algn="r">
              <a:defRPr sz="1200" b="1">
                <a:solidFill>
                  <a:schemeClr val="bg2"/>
                </a:solidFill>
              </a:defRPr>
            </a:lvl6pPr>
            <a:lvl7pPr algn="r">
              <a:defRPr sz="1200" b="1">
                <a:solidFill>
                  <a:schemeClr val="bg2"/>
                </a:solidFill>
              </a:defRPr>
            </a:lvl7pPr>
            <a:lvl8pPr algn="r">
              <a:defRPr sz="1200" b="1">
                <a:solidFill>
                  <a:schemeClr val="bg2"/>
                </a:solidFill>
              </a:defRPr>
            </a:lvl8pPr>
            <a:lvl9pPr algn="r">
              <a:defRPr sz="1200" b="1">
                <a:solidFill>
                  <a:schemeClr val="bg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F37D5AC5-7DF4-E17C-33D2-F085A8E6174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874051" y="1759286"/>
            <a:ext cx="6840000" cy="144000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text. </a:t>
            </a:r>
            <a:br>
              <a:rPr lang="en-AU" noProof="0" dirty="0"/>
            </a:br>
            <a:r>
              <a:rPr lang="en-AU" noProof="0" dirty="0"/>
              <a:t>Press the ‘Increase / Decrease List Level button in the Home tab to move through the type styles.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43A8ED-48AA-EB5A-086D-281B7C0DF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149" y="952576"/>
            <a:ext cx="7818902" cy="72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D4E2B3F0-837D-994A-1BD4-BA7A38FCA30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874051" y="3337478"/>
            <a:ext cx="6840000" cy="2645924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text. </a:t>
            </a:r>
            <a:br>
              <a:rPr lang="en-AU" noProof="0" dirty="0"/>
            </a:br>
            <a:r>
              <a:rPr lang="en-AU" noProof="0" dirty="0"/>
              <a:t>Press the ‘Increase / Decrease List Level button in the Home tab to move through the type styles.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U" dirty="0"/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B1765089-BEE3-3E02-EB62-43C27627D42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29949" y="3337478"/>
            <a:ext cx="1348511" cy="720000"/>
          </a:xfrm>
        </p:spPr>
        <p:txBody>
          <a:bodyPr>
            <a:normAutofit/>
          </a:bodyPr>
          <a:lstStyle>
            <a:lvl1pPr algn="r">
              <a:defRPr sz="1200" b="1">
                <a:solidFill>
                  <a:schemeClr val="bg2"/>
                </a:solidFill>
              </a:defRPr>
            </a:lvl1pPr>
            <a:lvl2pPr marL="0" indent="0" algn="r">
              <a:buNone/>
              <a:defRPr sz="1200" b="1">
                <a:solidFill>
                  <a:schemeClr val="bg2"/>
                </a:solidFill>
              </a:defRPr>
            </a:lvl2pPr>
            <a:lvl3pPr marL="0" indent="0" algn="r">
              <a:buNone/>
              <a:defRPr sz="1200" b="1">
                <a:solidFill>
                  <a:schemeClr val="bg2"/>
                </a:solidFill>
              </a:defRPr>
            </a:lvl3pPr>
            <a:lvl4pPr algn="r">
              <a:spcBef>
                <a:spcPts val="0"/>
              </a:spcBef>
              <a:defRPr sz="1200" b="1">
                <a:solidFill>
                  <a:schemeClr val="bg2"/>
                </a:solidFill>
              </a:defRPr>
            </a:lvl4pPr>
            <a:lvl5pPr algn="r">
              <a:defRPr sz="1200" b="1">
                <a:solidFill>
                  <a:schemeClr val="bg2"/>
                </a:solidFill>
              </a:defRPr>
            </a:lvl5pPr>
            <a:lvl6pPr algn="r">
              <a:defRPr sz="1200" b="1">
                <a:solidFill>
                  <a:schemeClr val="bg2"/>
                </a:solidFill>
              </a:defRPr>
            </a:lvl6pPr>
            <a:lvl7pPr algn="r">
              <a:defRPr sz="1200" b="1">
                <a:solidFill>
                  <a:schemeClr val="bg2"/>
                </a:solidFill>
              </a:defRPr>
            </a:lvl7pPr>
            <a:lvl8pPr algn="r">
              <a:defRPr sz="1200" b="1">
                <a:solidFill>
                  <a:schemeClr val="bg2"/>
                </a:solidFill>
              </a:defRPr>
            </a:lvl8pPr>
            <a:lvl9pPr algn="r">
              <a:defRPr sz="1200" b="1">
                <a:solidFill>
                  <a:schemeClr val="bg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404F1AA-AB18-58A2-C793-B7348B552F6A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en-GB"/>
              <a:t>To edit the Footer, select 'Insert &gt; Header &amp; Footer &gt; Apply to All'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63890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>
          <p15:clr>
            <a:srgbClr val="FBAE40"/>
          </p15:clr>
        </p15:guide>
        <p15:guide id="2" pos="122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4720111-5863-5C67-BC7B-0E3426B0BB0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29949" y="1303402"/>
            <a:ext cx="1348511" cy="720000"/>
          </a:xfrm>
        </p:spPr>
        <p:txBody>
          <a:bodyPr>
            <a:normAutofit/>
          </a:bodyPr>
          <a:lstStyle>
            <a:lvl1pPr algn="r">
              <a:defRPr sz="1200" b="1">
                <a:solidFill>
                  <a:schemeClr val="bg2"/>
                </a:solidFill>
              </a:defRPr>
            </a:lvl1pPr>
            <a:lvl2pPr marL="0" indent="0" algn="r">
              <a:buNone/>
              <a:defRPr sz="1200" b="1">
                <a:solidFill>
                  <a:schemeClr val="bg2"/>
                </a:solidFill>
              </a:defRPr>
            </a:lvl2pPr>
            <a:lvl3pPr marL="0" indent="0" algn="r">
              <a:buNone/>
              <a:defRPr sz="1200" b="1">
                <a:solidFill>
                  <a:schemeClr val="bg2"/>
                </a:solidFill>
              </a:defRPr>
            </a:lvl3pPr>
            <a:lvl4pPr algn="r">
              <a:spcBef>
                <a:spcPts val="0"/>
              </a:spcBef>
              <a:defRPr sz="1200" b="1">
                <a:solidFill>
                  <a:schemeClr val="bg2"/>
                </a:solidFill>
              </a:defRPr>
            </a:lvl4pPr>
            <a:lvl5pPr algn="r">
              <a:defRPr sz="1200" b="1">
                <a:solidFill>
                  <a:schemeClr val="bg2"/>
                </a:solidFill>
              </a:defRPr>
            </a:lvl5pPr>
            <a:lvl6pPr algn="r">
              <a:defRPr sz="1200" b="1">
                <a:solidFill>
                  <a:schemeClr val="bg2"/>
                </a:solidFill>
              </a:defRPr>
            </a:lvl6pPr>
            <a:lvl7pPr algn="r">
              <a:defRPr sz="1200" b="1">
                <a:solidFill>
                  <a:schemeClr val="bg2"/>
                </a:solidFill>
              </a:defRPr>
            </a:lvl7pPr>
            <a:lvl8pPr algn="r">
              <a:defRPr sz="1200" b="1">
                <a:solidFill>
                  <a:schemeClr val="bg2"/>
                </a:solidFill>
              </a:defRPr>
            </a:lvl8pPr>
            <a:lvl9pPr algn="r">
              <a:defRPr sz="1200" b="1">
                <a:solidFill>
                  <a:schemeClr val="bg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3850C5-4ACE-E4C5-D9B0-03435BF00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051" y="500062"/>
            <a:ext cx="8280000" cy="72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EFA091A7-D364-84DB-9BDC-CB3B6D030F7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874051" y="1303402"/>
            <a:ext cx="6840000" cy="1675997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text. </a:t>
            </a:r>
            <a:br>
              <a:rPr lang="en-AU" noProof="0" dirty="0"/>
            </a:br>
            <a:r>
              <a:rPr lang="en-AU" noProof="0" dirty="0"/>
              <a:t>Press the ‘Increase / Decrease List Level button in the Home tab to move through the type styles.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U" dirty="0"/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232A1560-C54C-6558-5E37-1913559C2AD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874051" y="3337478"/>
            <a:ext cx="6840000" cy="2645924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text. </a:t>
            </a:r>
            <a:br>
              <a:rPr lang="en-AU" noProof="0" dirty="0"/>
            </a:br>
            <a:r>
              <a:rPr lang="en-AU" noProof="0" dirty="0"/>
              <a:t>Press the ‘Increase / Decrease List Level button in the Home tab to move through the type styles.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U" dirty="0"/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343F500A-D86F-FF7B-B63E-F5B0B966E77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29949" y="3337478"/>
            <a:ext cx="1348511" cy="720000"/>
          </a:xfrm>
        </p:spPr>
        <p:txBody>
          <a:bodyPr>
            <a:normAutofit/>
          </a:bodyPr>
          <a:lstStyle>
            <a:lvl1pPr algn="r">
              <a:defRPr sz="1200" b="1">
                <a:solidFill>
                  <a:schemeClr val="bg2"/>
                </a:solidFill>
              </a:defRPr>
            </a:lvl1pPr>
            <a:lvl2pPr marL="0" indent="0" algn="r">
              <a:buNone/>
              <a:defRPr sz="1200" b="1">
                <a:solidFill>
                  <a:schemeClr val="bg2"/>
                </a:solidFill>
              </a:defRPr>
            </a:lvl2pPr>
            <a:lvl3pPr marL="0" indent="0" algn="r">
              <a:buNone/>
              <a:defRPr sz="1200" b="1">
                <a:solidFill>
                  <a:schemeClr val="bg2"/>
                </a:solidFill>
              </a:defRPr>
            </a:lvl3pPr>
            <a:lvl4pPr algn="r">
              <a:spcBef>
                <a:spcPts val="0"/>
              </a:spcBef>
              <a:defRPr sz="1200" b="1">
                <a:solidFill>
                  <a:schemeClr val="bg2"/>
                </a:solidFill>
              </a:defRPr>
            </a:lvl4pPr>
            <a:lvl5pPr algn="r">
              <a:defRPr sz="1200" b="1">
                <a:solidFill>
                  <a:schemeClr val="bg2"/>
                </a:solidFill>
              </a:defRPr>
            </a:lvl5pPr>
            <a:lvl6pPr algn="r">
              <a:defRPr sz="1200" b="1">
                <a:solidFill>
                  <a:schemeClr val="bg2"/>
                </a:solidFill>
              </a:defRPr>
            </a:lvl6pPr>
            <a:lvl7pPr algn="r">
              <a:defRPr sz="1200" b="1">
                <a:solidFill>
                  <a:schemeClr val="bg2"/>
                </a:solidFill>
              </a:defRPr>
            </a:lvl7pPr>
            <a:lvl8pPr algn="r">
              <a:defRPr sz="1200" b="1">
                <a:solidFill>
                  <a:schemeClr val="bg2"/>
                </a:solidFill>
              </a:defRPr>
            </a:lvl8pPr>
            <a:lvl9pPr algn="r">
              <a:defRPr sz="1200" b="1">
                <a:solidFill>
                  <a:schemeClr val="bg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9FEEFD-1A6C-1296-182F-1FEF4C832F2D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en-GB"/>
              <a:t>To edit the Footer, select 'Insert &gt; Header &amp; Footer &gt; Apply to All'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185938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>
          <p15:clr>
            <a:srgbClr val="FBAE40"/>
          </p15:clr>
        </p15:guide>
        <p15:guide id="2" pos="123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FC0C5-DB1A-B53F-09E1-D72F48E3A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DD8203A9-33AF-E8AE-E1DC-A5DC3EA68C6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6320" y="1303402"/>
            <a:ext cx="8267732" cy="468000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text. </a:t>
            </a:r>
            <a:br>
              <a:rPr lang="en-AU" noProof="0" dirty="0"/>
            </a:br>
            <a:r>
              <a:rPr lang="en-AU" noProof="0" dirty="0"/>
              <a:t>Press the ‘Increase / Decrease List Level button in the Home tab to move through the type styles.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0E8511-5D79-A0D3-2C68-637BAD009800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GB"/>
              <a:t>To edit the Footer, select 'Insert &gt; Header &amp; Footer &gt; Apply to All'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246883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74">
          <p15:clr>
            <a:srgbClr val="FBAE40"/>
          </p15:clr>
        </p15:guide>
        <p15:guide id="2" pos="27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four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59858FC1-070E-774B-983E-1CFADCF0BDB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7160654" y="1303402"/>
            <a:ext cx="1980000" cy="226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CE0929F8-859A-E148-8C79-B1751C5F8306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7160654" y="3715916"/>
            <a:ext cx="1980000" cy="226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380371-5D0F-72DD-738F-DA600CDEC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E66EAB17-7F5B-4563-93EF-4716812C35E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46320" y="1303916"/>
            <a:ext cx="4320000" cy="46800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text. </a:t>
            </a:r>
            <a:br>
              <a:rPr lang="en-GB" dirty="0"/>
            </a:br>
            <a:r>
              <a:rPr lang="en-AU" noProof="0" dirty="0"/>
              <a:t>Delete box’s you don’t need, change shape of picture box’s to suit.</a:t>
            </a:r>
            <a:br>
              <a:rPr lang="en-AU" noProof="0" dirty="0"/>
            </a:br>
            <a:r>
              <a:rPr lang="en-AU" noProof="0" dirty="0"/>
              <a:t>Press the ‘Increase / Decrease List Level button in the Home tab to move through the type styles.</a:t>
            </a:r>
          </a:p>
          <a:p>
            <a:pPr lvl="0"/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U" dirty="0"/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D6559562-D663-9A84-71B7-01C35EDAA269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000654" y="1303402"/>
            <a:ext cx="1980000" cy="226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Picture Placeholder 7">
            <a:extLst>
              <a:ext uri="{FF2B5EF4-FFF2-40B4-BE49-F238E27FC236}">
                <a16:creationId xmlns:a16="http://schemas.microsoft.com/office/drawing/2014/main" id="{4801EB9D-3F11-06A9-F38B-C2E8A95CBFBE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000654" y="3715916"/>
            <a:ext cx="1980000" cy="226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C9AE87-8ECF-7079-F1F0-3BEB8C3F9B8B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en-GB"/>
              <a:t>To edit the Footer, select 'Insert &gt; Header &amp; Footer &gt; Apply to All'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8051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BC24B-C3F4-43E4-9F42-4863A206E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76B73F7-8E22-1E46-C935-72D700AFE11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6320" y="1303402"/>
            <a:ext cx="4320000" cy="468000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text. </a:t>
            </a:r>
            <a:br>
              <a:rPr lang="en-AU" noProof="0" dirty="0"/>
            </a:br>
            <a:r>
              <a:rPr lang="en-AU" noProof="0" dirty="0"/>
              <a:t>Press the ‘Increase / Decrease List Level button in the Home tab to move through the type styles.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U" dirty="0"/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B53EF5DA-6130-0B46-A8DD-BD53ED082AEF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5000654" y="1303402"/>
            <a:ext cx="4140000" cy="46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41DD33-9EF5-C2A3-148A-ECB4AD114E34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/>
          <a:p>
            <a:r>
              <a:rPr lang="en-GB"/>
              <a:t>To edit the Footer, select 'Insert &gt; Header &amp; Footer &gt; Apply to All'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40241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ble_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940E8D6-300A-EC4E-9A82-8E5FF0C767D0}"/>
              </a:ext>
            </a:extLst>
          </p:cNvPr>
          <p:cNvSpPr/>
          <p:nvPr userDrawn="1"/>
        </p:nvSpPr>
        <p:spPr>
          <a:xfrm>
            <a:off x="-1" y="0"/>
            <a:ext cx="9144001" cy="895104"/>
          </a:xfrm>
          <a:prstGeom prst="rect">
            <a:avLst/>
          </a:prstGeom>
          <a:solidFill>
            <a:srgbClr val="343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b="1" i="0" dirty="0">
              <a:latin typeface="Montserrat" pitchFamily="2" charset="77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EB252FA-DA85-3A44-94E6-B57BDF7F1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152" y="1"/>
            <a:ext cx="8682620" cy="895104"/>
          </a:xfrm>
        </p:spPr>
        <p:txBody>
          <a:bodyPr lIns="90000" tIns="46800" rIns="90000" bIns="46800">
            <a:normAutofit/>
          </a:bodyPr>
          <a:lstStyle>
            <a:lvl1pPr>
              <a:defRPr sz="750" cap="all" baseline="0">
                <a:solidFill>
                  <a:srgbClr val="FFEC00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6598214C-F0D4-8D49-A70B-AEC51FFCA2C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42151" y="6254751"/>
            <a:ext cx="3086100" cy="365125"/>
          </a:xfrm>
        </p:spPr>
        <p:txBody>
          <a:bodyPr/>
          <a:lstStyle/>
          <a:p>
            <a:r>
              <a:rPr lang="en-US" dirty="0"/>
              <a:t>NAME PRESENTATION  </a:t>
            </a:r>
            <a:r>
              <a:rPr lang="en-US" b="0" dirty="0"/>
              <a:t>2019</a:t>
            </a:r>
          </a:p>
        </p:txBody>
      </p:sp>
      <p:sp>
        <p:nvSpPr>
          <p:cNvPr id="8" name="Table Placeholder 3">
            <a:extLst>
              <a:ext uri="{FF2B5EF4-FFF2-40B4-BE49-F238E27FC236}">
                <a16:creationId xmlns:a16="http://schemas.microsoft.com/office/drawing/2014/main" id="{1D6867A2-CF97-FF47-9320-A1F4F8DCFF12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94110" y="1566277"/>
            <a:ext cx="8120877" cy="4137103"/>
          </a:xfrm>
        </p:spPr>
        <p:txBody>
          <a:bodyPr/>
          <a:lstStyle>
            <a:lvl1pPr>
              <a:defRPr>
                <a:solidFill>
                  <a:srgbClr val="343638"/>
                </a:solidFill>
              </a:defRPr>
            </a:lvl1pPr>
          </a:lstStyle>
          <a:p>
            <a:r>
              <a:rPr lang="en-GB"/>
              <a:t>Click icon to add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1717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96EDF7-C114-91DB-7BBB-81E42BE14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2343-088D-4E2E-A828-0D9FCFEA956B}" type="datetimeFigureOut">
              <a:rPr lang="en-GB" smtClean="0"/>
              <a:t>15/11/2024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45A6F7-1FB8-4489-C857-275606D7E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B59694-9B87-1116-D942-39FE66A43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E329-A3A2-4FFF-AD3C-E0CB726F3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658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3C3A3C-D9B7-06E8-EF26-1D5C29765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051" y="500062"/>
            <a:ext cx="8280000" cy="72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0B5873-DA51-26CA-677C-C1E566475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4051" y="1520589"/>
            <a:ext cx="3603539" cy="381682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4D0A3-EEFA-2861-CA16-339297AE84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185843" y="6356348"/>
            <a:ext cx="144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EE18F-9A4A-2FA7-0DBD-8712F04105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833245" y="6035075"/>
            <a:ext cx="108000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680">
                <a:solidFill>
                  <a:schemeClr val="tx2"/>
                </a:solidFill>
              </a:defRPr>
            </a:lvl1pPr>
          </a:lstStyle>
          <a:p>
            <a:r>
              <a:rPr lang="en-GB"/>
              <a:t>To edit the Footer, select 'Insert &gt; Header &amp; Footer &gt; Apply to All'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5B05E-DAF4-FA30-4644-DC0AB0CFAF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49203" y="6356349"/>
            <a:ext cx="144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95530-0F79-4CB1-87B2-CEEC1106EC95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B383CF6-70A9-1CB7-E9D8-CC4D45B7077C}"/>
              </a:ext>
            </a:extLst>
          </p:cNvPr>
          <p:cNvSpPr/>
          <p:nvPr userDrawn="1"/>
        </p:nvSpPr>
        <p:spPr>
          <a:xfrm>
            <a:off x="7833245" y="6476740"/>
            <a:ext cx="1080000" cy="180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AU" sz="600" b="0" i="0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CRICOS Provider No. 00103D </a:t>
            </a:r>
            <a:br>
              <a:rPr lang="en-AU" sz="600" b="0" i="0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600" b="0" i="0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RTO Code 4909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6C8EC33-EF9F-1A96-31E5-E0AEE2501C35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270457" y="6290061"/>
            <a:ext cx="1282106" cy="3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884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706" r:id="rId2"/>
    <p:sldLayoutId id="2147483690" r:id="rId3"/>
    <p:sldLayoutId id="2147483692" r:id="rId4"/>
    <p:sldLayoutId id="2147483694" r:id="rId5"/>
    <p:sldLayoutId id="2147483696" r:id="rId6"/>
    <p:sldLayoutId id="2147483698" r:id="rId7"/>
    <p:sldLayoutId id="2147483709" r:id="rId8"/>
    <p:sldLayoutId id="2147483710" r:id="rId9"/>
    <p:sldLayoutId id="2147483711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7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500" kern="1200">
          <a:solidFill>
            <a:schemeClr val="bg2"/>
          </a:solidFill>
          <a:latin typeface="+mn-lt"/>
          <a:ea typeface="+mn-ea"/>
          <a:cs typeface="+mn-cs"/>
        </a:defRPr>
      </a:lvl1pPr>
      <a:lvl2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500" kern="1200">
          <a:solidFill>
            <a:schemeClr val="bg2"/>
          </a:solidFill>
          <a:latin typeface="+mn-lt"/>
          <a:ea typeface="+mn-ea"/>
          <a:cs typeface="+mn-cs"/>
        </a:defRPr>
      </a:lvl2pPr>
      <a:lvl3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500" kern="1200">
          <a:solidFill>
            <a:schemeClr val="bg2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500" b="1" kern="1200">
          <a:solidFill>
            <a:schemeClr val="tx2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500" kern="1200">
          <a:solidFill>
            <a:schemeClr val="bg2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500" kern="1200">
          <a:solidFill>
            <a:schemeClr val="bg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500" kern="1200">
          <a:solidFill>
            <a:schemeClr val="bg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500" kern="1200">
          <a:solidFill>
            <a:schemeClr val="bg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500" kern="1200">
          <a:solidFill>
            <a:schemeClr val="bg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95DBE9D-96D3-E4E5-C993-2843B8A177DB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12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35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D0ADE01-790E-E219-FF0B-8B1088E1AFB4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270456" y="6284891"/>
            <a:ext cx="1284488" cy="3384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3C3A3C-D9B7-06E8-EF26-1D5C29765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051" y="500062"/>
            <a:ext cx="8280000" cy="72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GB" dirty="0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0B5873-DA51-26CA-677C-C1E566475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4051" y="1520589"/>
            <a:ext cx="3603539" cy="381682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r>
              <a:rPr lang="en-GB" dirty="0"/>
              <a:t>6</a:t>
            </a:r>
          </a:p>
          <a:p>
            <a:pPr lvl="6"/>
            <a:r>
              <a:rPr lang="en-GB" dirty="0"/>
              <a:t>7</a:t>
            </a:r>
          </a:p>
          <a:p>
            <a:pPr lvl="7"/>
            <a:r>
              <a:rPr lang="en-GB" dirty="0"/>
              <a:t>8</a:t>
            </a:r>
          </a:p>
          <a:p>
            <a:pPr lvl="8"/>
            <a:r>
              <a:rPr lang="en-GB" dirty="0"/>
              <a:t>9</a:t>
            </a:r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4D0A3-EEFA-2861-CA16-339297AE84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185843" y="6356348"/>
            <a:ext cx="144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EE18F-9A4A-2FA7-0DBD-8712F04105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833245" y="6035075"/>
            <a:ext cx="108000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680">
                <a:solidFill>
                  <a:schemeClr val="bg1"/>
                </a:solidFill>
              </a:defRPr>
            </a:lvl1pPr>
          </a:lstStyle>
          <a:p>
            <a:r>
              <a:rPr lang="en-GB"/>
              <a:t>To edit the Footer, select 'Insert &gt; Header &amp; Footer &gt; Apply to All'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5B05E-DAF4-FA30-4644-DC0AB0CFAF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49203" y="6356349"/>
            <a:ext cx="144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EF795530-0F79-4CB1-87B2-CEEC1106EC95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B383CF6-70A9-1CB7-E9D8-CC4D45B7077C}"/>
              </a:ext>
            </a:extLst>
          </p:cNvPr>
          <p:cNvSpPr/>
          <p:nvPr userDrawn="1"/>
        </p:nvSpPr>
        <p:spPr>
          <a:xfrm>
            <a:off x="7833245" y="6476740"/>
            <a:ext cx="1064394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AU" sz="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CRICOS Provider No. 00103D </a:t>
            </a:r>
            <a:br>
              <a:rPr lang="en-AU" sz="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RTO Code 4909</a:t>
            </a:r>
          </a:p>
        </p:txBody>
      </p:sp>
    </p:spTree>
    <p:extLst>
      <p:ext uri="{BB962C8B-B14F-4D97-AF65-F5344CB8AC3E}">
        <p14:creationId xmlns:p14="http://schemas.microsoft.com/office/powerpoint/2010/main" val="287501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7" r:id="rId2"/>
    <p:sldLayoutId id="2147483701" r:id="rId3"/>
    <p:sldLayoutId id="2147483702" r:id="rId4"/>
    <p:sldLayoutId id="2147483703" r:id="rId5"/>
    <p:sldLayoutId id="2147483704" r:id="rId6"/>
    <p:sldLayoutId id="2147483705" r:id="rId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7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500" kern="1200">
          <a:solidFill>
            <a:schemeClr val="bg1"/>
          </a:solidFill>
          <a:latin typeface="+mn-lt"/>
          <a:ea typeface="+mn-ea"/>
          <a:cs typeface="+mn-cs"/>
        </a:defRPr>
      </a:lvl1pPr>
      <a:lvl2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500" kern="1200">
          <a:solidFill>
            <a:schemeClr val="bg1"/>
          </a:solidFill>
          <a:latin typeface="+mn-lt"/>
          <a:ea typeface="+mn-ea"/>
          <a:cs typeface="+mn-cs"/>
        </a:defRPr>
      </a:lvl2pPr>
      <a:lvl3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500" b="1" kern="1200">
          <a:solidFill>
            <a:schemeClr val="bg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500" kern="1200">
          <a:solidFill>
            <a:schemeClr val="bg1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500" kern="1200">
          <a:solidFill>
            <a:schemeClr val="bg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500" kern="1200">
          <a:solidFill>
            <a:schemeClr val="bg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500" kern="1200">
          <a:solidFill>
            <a:schemeClr val="bg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5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hyperlink" Target="https://www.legislation.gov.au/Details/F2022C00105/Html/Text#_Toc67664708" TargetMode="External"/><Relationship Id="rId18" Type="http://schemas.openxmlformats.org/officeDocument/2006/relationships/hyperlink" Target="https://www.legislation.gov.au/Details/F2022C00105/Html/Text#_Toc67664713" TargetMode="External"/><Relationship Id="rId26" Type="http://schemas.openxmlformats.org/officeDocument/2006/relationships/hyperlink" Target="https://www.legislation.gov.au/Details/F2022C00105/Html/Text#_Toc67664721" TargetMode="External"/><Relationship Id="rId3" Type="http://schemas.openxmlformats.org/officeDocument/2006/relationships/hyperlink" Target="https://www.legislation.gov.au/Details/F2022C00105/Html/Text#_Toc67664698" TargetMode="External"/><Relationship Id="rId21" Type="http://schemas.openxmlformats.org/officeDocument/2006/relationships/hyperlink" Target="https://www.legislation.gov.au/Details/F2022C00105/Html/Text#_Toc67664716" TargetMode="External"/><Relationship Id="rId7" Type="http://schemas.openxmlformats.org/officeDocument/2006/relationships/hyperlink" Target="https://www.legislation.gov.au/Details/F2022C00105/Html/Text#_Toc67664702" TargetMode="External"/><Relationship Id="rId12" Type="http://schemas.openxmlformats.org/officeDocument/2006/relationships/hyperlink" Target="https://www.legislation.gov.au/Details/F2022C00105/Html/Text#_Toc67664707" TargetMode="External"/><Relationship Id="rId17" Type="http://schemas.openxmlformats.org/officeDocument/2006/relationships/hyperlink" Target="https://www.legislation.gov.au/Details/F2022C00105/Html/Text#_Toc67664712" TargetMode="External"/><Relationship Id="rId25" Type="http://schemas.openxmlformats.org/officeDocument/2006/relationships/hyperlink" Target="https://www.legislation.gov.au/Details/F2022C00105/Html/Text#_Toc67664720" TargetMode="External"/><Relationship Id="rId33" Type="http://schemas.openxmlformats.org/officeDocument/2006/relationships/hyperlink" Target="https://www.legislation.gov.au/Details/F2022C00105/Html/Text#_Toc67664728" TargetMode="External"/><Relationship Id="rId2" Type="http://schemas.openxmlformats.org/officeDocument/2006/relationships/image" Target="../media/image4.png"/><Relationship Id="rId16" Type="http://schemas.openxmlformats.org/officeDocument/2006/relationships/hyperlink" Target="https://www.legislation.gov.au/Details/F2022C00105/Html/Text#_Toc67664711" TargetMode="External"/><Relationship Id="rId20" Type="http://schemas.openxmlformats.org/officeDocument/2006/relationships/hyperlink" Target="https://www.legislation.gov.au/Details/F2022C00105/Html/Text#_Toc67664715" TargetMode="External"/><Relationship Id="rId29" Type="http://schemas.openxmlformats.org/officeDocument/2006/relationships/hyperlink" Target="https://www.legislation.gov.au/Details/F2022C00105/Html/Text#_Toc67664724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www.legislation.gov.au/Details/F2022C00105/Html/Text#_Toc67664701" TargetMode="External"/><Relationship Id="rId11" Type="http://schemas.openxmlformats.org/officeDocument/2006/relationships/hyperlink" Target="https://www.legislation.gov.au/Details/F2022C00105/Html/Text#_Toc67664706" TargetMode="External"/><Relationship Id="rId24" Type="http://schemas.openxmlformats.org/officeDocument/2006/relationships/hyperlink" Target="https://www.legislation.gov.au/Details/F2022C00105/Html/Text#_Toc67664719" TargetMode="External"/><Relationship Id="rId32" Type="http://schemas.openxmlformats.org/officeDocument/2006/relationships/hyperlink" Target="https://www.legislation.gov.au/Details/F2022C00105/Html/Text#_Toc67664727" TargetMode="External"/><Relationship Id="rId5" Type="http://schemas.openxmlformats.org/officeDocument/2006/relationships/hyperlink" Target="https://www.legislation.gov.au/Details/F2022C00105/Html/Text#_Toc67664700" TargetMode="External"/><Relationship Id="rId15" Type="http://schemas.openxmlformats.org/officeDocument/2006/relationships/hyperlink" Target="https://www.legislation.gov.au/Details/F2022C00105/Html/Text#_Toc67664710" TargetMode="External"/><Relationship Id="rId23" Type="http://schemas.openxmlformats.org/officeDocument/2006/relationships/hyperlink" Target="https://www.legislation.gov.au/Details/F2022C00105/Html/Text#_Toc67664718" TargetMode="External"/><Relationship Id="rId28" Type="http://schemas.openxmlformats.org/officeDocument/2006/relationships/hyperlink" Target="https://www.legislation.gov.au/Details/F2022C00105/Html/Text#_Toc67664723" TargetMode="External"/><Relationship Id="rId10" Type="http://schemas.openxmlformats.org/officeDocument/2006/relationships/hyperlink" Target="https://www.legislation.gov.au/Details/F2022C00105/Html/Text#_Toc67664705" TargetMode="External"/><Relationship Id="rId19" Type="http://schemas.openxmlformats.org/officeDocument/2006/relationships/hyperlink" Target="https://www.legislation.gov.au/Details/F2022C00105/Html/Text#_Toc67664714" TargetMode="External"/><Relationship Id="rId31" Type="http://schemas.openxmlformats.org/officeDocument/2006/relationships/hyperlink" Target="https://www.legislation.gov.au/Details/F2022C00105/Html/Text#_Toc67664726" TargetMode="External"/><Relationship Id="rId4" Type="http://schemas.openxmlformats.org/officeDocument/2006/relationships/hyperlink" Target="https://www.legislation.gov.au/Details/F2022C00105/Html/Text#_Toc67664699" TargetMode="External"/><Relationship Id="rId9" Type="http://schemas.openxmlformats.org/officeDocument/2006/relationships/hyperlink" Target="https://www.legislation.gov.au/Details/F2022C00105/Html/Text#_Toc67664704" TargetMode="External"/><Relationship Id="rId14" Type="http://schemas.openxmlformats.org/officeDocument/2006/relationships/hyperlink" Target="https://www.legislation.gov.au/Details/F2022C00105/Html/Text#_Toc67664709" TargetMode="External"/><Relationship Id="rId22" Type="http://schemas.openxmlformats.org/officeDocument/2006/relationships/hyperlink" Target="https://www.legislation.gov.au/Details/F2022C00105/Html/Text#_Toc67664717" TargetMode="External"/><Relationship Id="rId27" Type="http://schemas.openxmlformats.org/officeDocument/2006/relationships/hyperlink" Target="https://www.legislation.gov.au/Details/F2022C00105/Html/Text#_Toc67664722" TargetMode="External"/><Relationship Id="rId30" Type="http://schemas.openxmlformats.org/officeDocument/2006/relationships/hyperlink" Target="https://www.legislation.gov.au/Details/F2022C00105/Html/Text#_Toc67664725" TargetMode="External"/><Relationship Id="rId8" Type="http://schemas.openxmlformats.org/officeDocument/2006/relationships/hyperlink" Target="https://www.legislation.gov.au/Details/F2022C00105/Html/Text#_Toc6766470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E214B01-8AFD-4569-0718-062633853EB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Federation University Australia acknowledges </a:t>
            </a:r>
            <a:br>
              <a:rPr lang="en-GB" dirty="0"/>
            </a:br>
            <a:r>
              <a:rPr lang="en-GB" dirty="0"/>
              <a:t>the Traditional Custodians of the lands and </a:t>
            </a:r>
            <a:br>
              <a:rPr lang="en-GB" dirty="0"/>
            </a:br>
            <a:r>
              <a:rPr lang="en-GB" dirty="0"/>
              <a:t>waters where our campuses, centres and field stations are located and we pay our respects </a:t>
            </a:r>
            <a:br>
              <a:rPr lang="en-GB" dirty="0"/>
            </a:br>
            <a:r>
              <a:rPr lang="en-GB" dirty="0"/>
              <a:t>to Elders past and present. We extend this </a:t>
            </a:r>
            <a:br>
              <a:rPr lang="en-GB" dirty="0"/>
            </a:br>
            <a:r>
              <a:rPr lang="en-GB" dirty="0"/>
              <a:t>respect to all Aboriginal and Torres Strait </a:t>
            </a:r>
            <a:br>
              <a:rPr lang="en-GB" dirty="0"/>
            </a:br>
            <a:r>
              <a:rPr lang="en-GB" dirty="0"/>
              <a:t>Islander and First Nations Peoples.</a:t>
            </a:r>
          </a:p>
          <a:p>
            <a:r>
              <a:rPr lang="en-GB" dirty="0"/>
              <a:t>The Aboriginal Traditional Custodians of the </a:t>
            </a:r>
            <a:br>
              <a:rPr lang="en-GB" dirty="0"/>
            </a:br>
            <a:r>
              <a:rPr lang="en-GB" dirty="0"/>
              <a:t>lands and waters where our campuses, </a:t>
            </a:r>
            <a:br>
              <a:rPr lang="en-GB" dirty="0"/>
            </a:br>
            <a:r>
              <a:rPr lang="en-GB" dirty="0"/>
              <a:t>centres and field stations are located include:</a:t>
            </a:r>
          </a:p>
        </p:txBody>
      </p:sp>
      <p:graphicFrame>
        <p:nvGraphicFramePr>
          <p:cNvPr id="20" name="Table Placeholder 19">
            <a:extLst>
              <a:ext uri="{FF2B5EF4-FFF2-40B4-BE49-F238E27FC236}">
                <a16:creationId xmlns:a16="http://schemas.microsoft.com/office/drawing/2014/main" id="{308B664E-20E9-66F5-4DF5-2B0B3D6CCC30}"/>
              </a:ext>
            </a:extLst>
          </p:cNvPr>
          <p:cNvGraphicFramePr>
            <a:graphicFrameLocks noGrp="1"/>
          </p:cNvGraphicFramePr>
          <p:nvPr>
            <p:ph type="tbl" sz="quarter" idx="11"/>
          </p:nvPr>
        </p:nvGraphicFramePr>
        <p:xfrm>
          <a:off x="4792663" y="1620838"/>
          <a:ext cx="3124562" cy="17922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466">
                  <a:extLst>
                    <a:ext uri="{9D8B030D-6E8A-4147-A177-3AD203B41FA5}">
                      <a16:colId xmlns:a16="http://schemas.microsoft.com/office/drawing/2014/main" val="3996401559"/>
                    </a:ext>
                  </a:extLst>
                </a:gridCol>
                <a:gridCol w="1905096">
                  <a:extLst>
                    <a:ext uri="{9D8B030D-6E8A-4147-A177-3AD203B41FA5}">
                      <a16:colId xmlns:a16="http://schemas.microsoft.com/office/drawing/2014/main" val="2367476692"/>
                    </a:ext>
                  </a:extLst>
                </a:gridCol>
              </a:tblGrid>
              <a:tr h="374748">
                <a:tc>
                  <a:txBody>
                    <a:bodyPr/>
                    <a:lstStyle/>
                    <a:p>
                      <a:pPr algn="l"/>
                      <a:r>
                        <a:rPr lang="en-AU" sz="1050" dirty="0">
                          <a:solidFill>
                            <a:srgbClr val="EAA522"/>
                          </a:solidFill>
                        </a:rPr>
                        <a:t>Wimmera</a:t>
                      </a:r>
                    </a:p>
                  </a:txBody>
                  <a:tcPr marL="0" marR="0" marT="54000" marB="54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050" dirty="0" err="1">
                          <a:solidFill>
                            <a:schemeClr val="bg2"/>
                          </a:solidFill>
                        </a:rPr>
                        <a:t>Wotjobaluk</a:t>
                      </a:r>
                      <a:r>
                        <a:rPr lang="en-AU" sz="1050" dirty="0">
                          <a:solidFill>
                            <a:schemeClr val="bg2"/>
                          </a:solidFill>
                        </a:rPr>
                        <a:t>, </a:t>
                      </a:r>
                      <a:r>
                        <a:rPr lang="en-AU" sz="1050" dirty="0" err="1">
                          <a:solidFill>
                            <a:schemeClr val="bg2"/>
                          </a:solidFill>
                        </a:rPr>
                        <a:t>Jaadwa</a:t>
                      </a:r>
                      <a:r>
                        <a:rPr lang="en-AU" sz="1050" dirty="0">
                          <a:solidFill>
                            <a:schemeClr val="bg2"/>
                          </a:solidFill>
                        </a:rPr>
                        <a:t>,</a:t>
                      </a:r>
                    </a:p>
                    <a:p>
                      <a:pPr algn="l"/>
                      <a:r>
                        <a:rPr lang="en-AU" sz="1050" dirty="0" err="1">
                          <a:solidFill>
                            <a:schemeClr val="bg2"/>
                          </a:solidFill>
                        </a:rPr>
                        <a:t>Jadawadjali</a:t>
                      </a:r>
                      <a:r>
                        <a:rPr lang="en-AU" sz="1050" dirty="0">
                          <a:solidFill>
                            <a:schemeClr val="bg2"/>
                          </a:solidFill>
                        </a:rPr>
                        <a:t>, </a:t>
                      </a:r>
                      <a:r>
                        <a:rPr lang="en-AU" sz="1050" dirty="0" err="1">
                          <a:solidFill>
                            <a:schemeClr val="bg2"/>
                          </a:solidFill>
                        </a:rPr>
                        <a:t>Wergaia</a:t>
                      </a:r>
                      <a:r>
                        <a:rPr lang="en-AU" sz="1050" dirty="0">
                          <a:solidFill>
                            <a:schemeClr val="bg2"/>
                          </a:solidFill>
                        </a:rPr>
                        <a:t>, </a:t>
                      </a:r>
                      <a:r>
                        <a:rPr lang="en-AU" sz="1050" dirty="0" err="1">
                          <a:solidFill>
                            <a:schemeClr val="bg2"/>
                          </a:solidFill>
                        </a:rPr>
                        <a:t>Jupagulk</a:t>
                      </a:r>
                      <a:endParaRPr lang="en-AU" sz="1050" dirty="0">
                        <a:solidFill>
                          <a:schemeClr val="bg2"/>
                        </a:solidFill>
                      </a:endParaRPr>
                    </a:p>
                  </a:txBody>
                  <a:tcPr marL="0" marR="0" marT="54000" marB="54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1815227"/>
                  </a:ext>
                </a:extLst>
              </a:tr>
              <a:tr h="272849">
                <a:tc>
                  <a:txBody>
                    <a:bodyPr/>
                    <a:lstStyle/>
                    <a:p>
                      <a:pPr algn="l"/>
                      <a:r>
                        <a:rPr lang="en-AU" sz="1050" dirty="0">
                          <a:solidFill>
                            <a:srgbClr val="F0552A"/>
                          </a:solidFill>
                        </a:rPr>
                        <a:t>Ballarat</a:t>
                      </a:r>
                    </a:p>
                  </a:txBody>
                  <a:tcPr marL="0" marR="0" marT="54000" marB="5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050" dirty="0" err="1">
                          <a:solidFill>
                            <a:schemeClr val="bg2"/>
                          </a:solidFill>
                        </a:rPr>
                        <a:t>Wadawurrung</a:t>
                      </a:r>
                      <a:endParaRPr lang="en-AU" sz="1050" dirty="0">
                        <a:solidFill>
                          <a:schemeClr val="bg2"/>
                        </a:solidFill>
                      </a:endParaRPr>
                    </a:p>
                  </a:txBody>
                  <a:tcPr marL="0" marR="0" marT="54000" marB="5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4319441"/>
                  </a:ext>
                </a:extLst>
              </a:tr>
              <a:tr h="272849">
                <a:tc>
                  <a:txBody>
                    <a:bodyPr/>
                    <a:lstStyle/>
                    <a:p>
                      <a:pPr algn="l"/>
                      <a:r>
                        <a:rPr lang="en-AU" sz="1050" dirty="0">
                          <a:solidFill>
                            <a:srgbClr val="C4C22F"/>
                          </a:solidFill>
                        </a:rPr>
                        <a:t>Berwick</a:t>
                      </a:r>
                    </a:p>
                  </a:txBody>
                  <a:tcPr marL="0" marR="0" marT="54000" marB="5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050" dirty="0">
                          <a:solidFill>
                            <a:schemeClr val="bg2"/>
                          </a:solidFill>
                        </a:rPr>
                        <a:t>Boon Wurrung and Wurundjeri</a:t>
                      </a:r>
                    </a:p>
                  </a:txBody>
                  <a:tcPr marL="0" marR="0" marT="54000" marB="5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8256056"/>
                  </a:ext>
                </a:extLst>
              </a:tr>
              <a:tr h="272849">
                <a:tc>
                  <a:txBody>
                    <a:bodyPr/>
                    <a:lstStyle/>
                    <a:p>
                      <a:pPr algn="l"/>
                      <a:r>
                        <a:rPr lang="en-AU" sz="1050" dirty="0">
                          <a:solidFill>
                            <a:srgbClr val="7C8033"/>
                          </a:solidFill>
                        </a:rPr>
                        <a:t>Gippsland</a:t>
                      </a:r>
                    </a:p>
                  </a:txBody>
                  <a:tcPr marL="0" marR="0" marT="54000" marB="5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050" dirty="0" err="1">
                          <a:solidFill>
                            <a:schemeClr val="bg2"/>
                          </a:solidFill>
                        </a:rPr>
                        <a:t>Gunai</a:t>
                      </a:r>
                      <a:r>
                        <a:rPr lang="en-AU" sz="1050" dirty="0">
                          <a:solidFill>
                            <a:schemeClr val="bg2"/>
                          </a:solidFill>
                        </a:rPr>
                        <a:t> Kurnai</a:t>
                      </a:r>
                    </a:p>
                  </a:txBody>
                  <a:tcPr marL="0" marR="0" marT="54000" marB="5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481968"/>
                  </a:ext>
                </a:extLst>
              </a:tr>
              <a:tr h="272849">
                <a:tc>
                  <a:txBody>
                    <a:bodyPr/>
                    <a:lstStyle/>
                    <a:p>
                      <a:pPr algn="l"/>
                      <a:r>
                        <a:rPr lang="en-AU" sz="1050" dirty="0" err="1">
                          <a:solidFill>
                            <a:srgbClr val="0D4E96"/>
                          </a:solidFill>
                        </a:rPr>
                        <a:t>Nanya</a:t>
                      </a:r>
                      <a:r>
                        <a:rPr lang="en-AU" sz="1050" dirty="0">
                          <a:solidFill>
                            <a:srgbClr val="0D4E96"/>
                          </a:solidFill>
                        </a:rPr>
                        <a:t> Station</a:t>
                      </a:r>
                    </a:p>
                  </a:txBody>
                  <a:tcPr marL="0" marR="0" marT="54000" marB="5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050" dirty="0" err="1">
                          <a:solidFill>
                            <a:schemeClr val="bg2"/>
                          </a:solidFill>
                        </a:rPr>
                        <a:t>Mutthi</a:t>
                      </a:r>
                      <a:r>
                        <a:rPr lang="en-AU" sz="1050" dirty="0">
                          <a:solidFill>
                            <a:schemeClr val="bg2"/>
                          </a:solidFill>
                        </a:rPr>
                        <a:t> </a:t>
                      </a:r>
                      <a:r>
                        <a:rPr lang="en-AU" sz="1050" dirty="0" err="1">
                          <a:solidFill>
                            <a:schemeClr val="bg2"/>
                          </a:solidFill>
                        </a:rPr>
                        <a:t>Mutthi</a:t>
                      </a:r>
                      <a:r>
                        <a:rPr lang="en-AU" sz="1050" dirty="0">
                          <a:solidFill>
                            <a:schemeClr val="bg2"/>
                          </a:solidFill>
                        </a:rPr>
                        <a:t> and </a:t>
                      </a:r>
                      <a:r>
                        <a:rPr lang="en-AU" sz="1050" dirty="0" err="1">
                          <a:solidFill>
                            <a:schemeClr val="bg2"/>
                          </a:solidFill>
                        </a:rPr>
                        <a:t>Barkindji</a:t>
                      </a:r>
                      <a:endParaRPr lang="en-AU" sz="1050" dirty="0">
                        <a:solidFill>
                          <a:schemeClr val="bg2"/>
                        </a:solidFill>
                      </a:endParaRPr>
                    </a:p>
                  </a:txBody>
                  <a:tcPr marL="0" marR="0" marT="54000" marB="5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9496129"/>
                  </a:ext>
                </a:extLst>
              </a:tr>
              <a:tr h="272849">
                <a:tc>
                  <a:txBody>
                    <a:bodyPr/>
                    <a:lstStyle/>
                    <a:p>
                      <a:pPr algn="l"/>
                      <a:r>
                        <a:rPr lang="en-AU" sz="1050" dirty="0">
                          <a:solidFill>
                            <a:srgbClr val="2AACE2"/>
                          </a:solidFill>
                        </a:rPr>
                        <a:t>Brisbane</a:t>
                      </a:r>
                    </a:p>
                  </a:txBody>
                  <a:tcPr marL="0" marR="0" marT="54000" marB="5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050" dirty="0" err="1">
                          <a:solidFill>
                            <a:schemeClr val="bg2"/>
                          </a:solidFill>
                        </a:rPr>
                        <a:t>Turrbal</a:t>
                      </a:r>
                      <a:r>
                        <a:rPr lang="en-AU" sz="1050" dirty="0">
                          <a:solidFill>
                            <a:schemeClr val="bg2"/>
                          </a:solidFill>
                        </a:rPr>
                        <a:t> and </a:t>
                      </a:r>
                      <a:r>
                        <a:rPr lang="en-AU" sz="1050" dirty="0" err="1">
                          <a:solidFill>
                            <a:schemeClr val="bg2"/>
                          </a:solidFill>
                        </a:rPr>
                        <a:t>Jagera</a:t>
                      </a:r>
                      <a:endParaRPr lang="en-AU" sz="1050" dirty="0">
                        <a:solidFill>
                          <a:schemeClr val="bg2"/>
                        </a:solidFill>
                      </a:endParaRPr>
                    </a:p>
                  </a:txBody>
                  <a:tcPr marL="0" marR="0" marT="54000" marB="5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096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4442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DCE0D50-A0B6-AE8F-F319-7CD27927E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Principles of Academic Governance</a:t>
            </a:r>
            <a:br>
              <a:rPr lang="en-US" dirty="0"/>
            </a:br>
            <a:br>
              <a:rPr lang="en-US" dirty="0"/>
            </a:br>
            <a:r>
              <a:rPr lang="en-US" dirty="0"/>
              <a:t>Induction for Academic Board</a:t>
            </a:r>
            <a:br>
              <a:rPr lang="en-US" dirty="0"/>
            </a:br>
            <a:endParaRPr lang="en-A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93D2A95-9553-BE0E-E106-A182AC4108C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Professor Bernadine Van Gramberg, Chair, Academic Board</a:t>
            </a:r>
          </a:p>
          <a:p>
            <a:endParaRPr lang="en-US" dirty="0"/>
          </a:p>
          <a:p>
            <a:r>
              <a:rPr lang="en-US" dirty="0"/>
              <a:t>October 2024</a:t>
            </a:r>
            <a:endParaRPr lang="en-GB" dirty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98281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556452" y="853562"/>
            <a:ext cx="8682620" cy="671328"/>
          </a:xfrm>
          <a:prstGeom prst="rect">
            <a:avLst/>
          </a:prstGeom>
        </p:spPr>
        <p:txBody>
          <a:bodyPr vert="horz" lIns="67500" tIns="35100" rIns="67500" bIns="3510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b="1" i="0" kern="1200" cap="all" baseline="0">
                <a:solidFill>
                  <a:srgbClr val="FFEC00"/>
                </a:solidFill>
                <a:latin typeface="Montserrat" pitchFamily="2" charset="77"/>
                <a:ea typeface="+mj-ea"/>
                <a:cs typeface="+mj-cs"/>
              </a:defRPr>
            </a:lvl1pPr>
          </a:lstStyle>
          <a:p>
            <a:r>
              <a:rPr lang="en-AU" sz="2700" dirty="0"/>
              <a:t>REGULATORY ENVIRONMENT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65862" y="5150644"/>
            <a:ext cx="1184694" cy="77867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lIns="135000" tIns="54000" rIns="135000" bIns="54000" rtlCol="0" anchor="ctr" anchorCtr="0">
            <a:noAutofit/>
          </a:bodyPr>
          <a:lstStyle>
            <a:defPPr>
              <a:defRPr lang="en-US"/>
            </a:defPPr>
            <a:lvl1pPr algn="ctr">
              <a:defRPr sz="15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AU" sz="1125" dirty="0"/>
              <a:t>Professional Bodies and Registration Authorities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73612" y="5153167"/>
            <a:ext cx="1162362" cy="77614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lIns="135000" tIns="54000" rIns="135000" bIns="54000" rtlCol="0" anchor="ctr" anchorCtr="0">
            <a:noAutofit/>
          </a:bodyPr>
          <a:lstStyle>
            <a:defPPr>
              <a:defRPr lang="en-US"/>
            </a:defPPr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ctr"/>
            <a:r>
              <a:rPr lang="en-AU" sz="1125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Australian Qualification Framework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6057" y="1910705"/>
            <a:ext cx="2877917" cy="1366268"/>
          </a:xfrm>
          <a:prstGeom prst="rect">
            <a:avLst/>
          </a:prstGeom>
          <a:solidFill>
            <a:srgbClr val="E7E6E6"/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lIns="135000" tIns="54000" rIns="135000" bIns="54000" rtlCol="0">
            <a:noAutofit/>
          </a:bodyPr>
          <a:lstStyle>
            <a:defPPr>
              <a:defRPr lang="en-US"/>
            </a:defPPr>
            <a:lvl1pPr>
              <a:defRPr sz="12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540000" lvl="1" indent="-285750">
              <a:buFont typeface="Arial" panose="020B0604020202020204" pitchFamily="34" charset="0"/>
              <a:buChar char="•"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</a:lstStyle>
          <a:p>
            <a:r>
              <a:rPr lang="en-AU" sz="900" dirty="0"/>
              <a:t>Funding </a:t>
            </a:r>
          </a:p>
          <a:p>
            <a:pPr marL="214313" lvl="1"/>
            <a:r>
              <a:rPr lang="en-AU" sz="900" dirty="0"/>
              <a:t>Victorian Training Guarantee (</a:t>
            </a:r>
            <a:r>
              <a:rPr lang="en-AU" sz="900" dirty="0" err="1"/>
              <a:t>VTG</a:t>
            </a:r>
            <a:r>
              <a:rPr lang="en-AU" sz="900" dirty="0"/>
              <a:t>)</a:t>
            </a:r>
          </a:p>
          <a:p>
            <a:pPr marL="214313" lvl="1"/>
            <a:r>
              <a:rPr lang="en-AU" sz="900" dirty="0"/>
              <a:t>VET Funding Contract </a:t>
            </a:r>
          </a:p>
          <a:p>
            <a:endParaRPr lang="en-AU" sz="900" dirty="0"/>
          </a:p>
          <a:p>
            <a:r>
              <a:rPr lang="en-AU" sz="900" dirty="0"/>
              <a:t>Federation University Act 2022</a:t>
            </a:r>
          </a:p>
          <a:p>
            <a:endParaRPr lang="en-AU" sz="900" dirty="0"/>
          </a:p>
          <a:p>
            <a:r>
              <a:rPr lang="en-AU" sz="900" dirty="0"/>
              <a:t>Audit </a:t>
            </a:r>
          </a:p>
          <a:p>
            <a:pPr marL="214313" lvl="1"/>
            <a:r>
              <a:rPr lang="en-AU" sz="900" dirty="0"/>
              <a:t>Higher Education Skills Group</a:t>
            </a:r>
          </a:p>
          <a:p>
            <a:pPr marL="214313" lvl="1"/>
            <a:r>
              <a:rPr lang="en-AU" sz="900" dirty="0"/>
              <a:t>Victorian Training Guarantee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1276" y="1608625"/>
            <a:ext cx="2907480" cy="30208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135000" tIns="54000" rIns="135000" bIns="54000" rtlCol="0">
            <a:noAutofit/>
          </a:bodyPr>
          <a:lstStyle>
            <a:defPPr>
              <a:defRPr lang="en-US"/>
            </a:defPPr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ctr"/>
            <a:r>
              <a:rPr lang="en-AU" sz="13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Victorian Government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40763" y="1900367"/>
            <a:ext cx="2879218" cy="2206322"/>
          </a:xfrm>
          <a:prstGeom prst="rect">
            <a:avLst/>
          </a:prstGeom>
          <a:solidFill>
            <a:srgbClr val="E7E6E6"/>
          </a:solidFill>
          <a:ln w="28575">
            <a:solidFill>
              <a:srgbClr val="0070C0"/>
            </a:solidFill>
          </a:ln>
        </p:spPr>
        <p:txBody>
          <a:bodyPr wrap="square" lIns="135000" tIns="54000" rIns="135000" bIns="54000" rtlCol="0">
            <a:noAutofit/>
          </a:bodyPr>
          <a:lstStyle>
            <a:defPPr>
              <a:defRPr lang="en-US"/>
            </a:defPPr>
            <a:lvl1pPr>
              <a:defRPr sz="12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85750" lvl="1" indent="-285750">
              <a:buFont typeface="Arial" panose="020B0604020202020204" pitchFamily="34" charset="0"/>
              <a:buChar char="•"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</a:lstStyle>
          <a:p>
            <a:r>
              <a:rPr lang="en-AU" sz="900" dirty="0"/>
              <a:t>Funding </a:t>
            </a:r>
          </a:p>
          <a:p>
            <a:pPr lvl="1"/>
            <a:r>
              <a:rPr lang="en-AU" sz="900" dirty="0"/>
              <a:t>Compacts</a:t>
            </a:r>
          </a:p>
          <a:p>
            <a:pPr lvl="1"/>
            <a:r>
              <a:rPr lang="en-AU" sz="900" dirty="0"/>
              <a:t>Higher Education Support Acts</a:t>
            </a:r>
          </a:p>
          <a:p>
            <a:pPr lvl="1"/>
            <a:r>
              <a:rPr lang="en-AU" sz="900" dirty="0"/>
              <a:t>Commonwealth Grants Scheme </a:t>
            </a:r>
          </a:p>
          <a:p>
            <a:endParaRPr lang="en-AU" sz="900" dirty="0"/>
          </a:p>
          <a:p>
            <a:r>
              <a:rPr lang="en-AU" sz="900" dirty="0" err="1"/>
              <a:t>ESOS</a:t>
            </a:r>
            <a:r>
              <a:rPr lang="en-AU" sz="900" dirty="0"/>
              <a:t> Act</a:t>
            </a:r>
          </a:p>
          <a:p>
            <a:pPr lvl="1"/>
            <a:r>
              <a:rPr lang="en-AU" sz="900" dirty="0" err="1"/>
              <a:t>CRICOS</a:t>
            </a:r>
            <a:endParaRPr lang="en-AU" sz="900" dirty="0"/>
          </a:p>
          <a:p>
            <a:endParaRPr lang="en-AU" sz="900" dirty="0"/>
          </a:p>
          <a:p>
            <a:r>
              <a:rPr lang="en-AU" sz="900" dirty="0"/>
              <a:t>Industry Skills Council </a:t>
            </a:r>
          </a:p>
          <a:p>
            <a:endParaRPr lang="en-AU" sz="900" dirty="0"/>
          </a:p>
          <a:p>
            <a:r>
              <a:rPr lang="en-AU" sz="900" dirty="0"/>
              <a:t>Data</a:t>
            </a:r>
          </a:p>
          <a:p>
            <a:pPr lvl="1"/>
            <a:r>
              <a:rPr lang="en-AU" sz="900" dirty="0"/>
              <a:t>Surveys and </a:t>
            </a:r>
            <a:r>
              <a:rPr lang="en-AU" sz="900" dirty="0" err="1"/>
              <a:t>MyUniversity</a:t>
            </a:r>
            <a:r>
              <a:rPr lang="en-AU" sz="900" dirty="0"/>
              <a:t> website </a:t>
            </a:r>
          </a:p>
          <a:p>
            <a:endParaRPr lang="en-AU" sz="900" dirty="0"/>
          </a:p>
          <a:p>
            <a:r>
              <a:rPr lang="en-AU" sz="900" dirty="0"/>
              <a:t>Reporting </a:t>
            </a:r>
          </a:p>
          <a:p>
            <a:pPr lvl="1"/>
            <a:r>
              <a:rPr lang="en-AU" sz="900" dirty="0"/>
              <a:t>Institutional Performance Portfolio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25794" y="1608625"/>
            <a:ext cx="2910842" cy="302081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 lIns="135000" tIns="54000" rIns="135000" bIns="54000" rtlCol="0">
            <a:noAutofit/>
          </a:bodyPr>
          <a:lstStyle>
            <a:defPPr>
              <a:defRPr lang="en-US"/>
            </a:defPPr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ctr"/>
            <a:r>
              <a:rPr lang="en-AU" sz="13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Commonwealth Government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2123" y="3677826"/>
            <a:ext cx="2865785" cy="1764871"/>
          </a:xfrm>
          <a:prstGeom prst="rect">
            <a:avLst/>
          </a:prstGeom>
          <a:solidFill>
            <a:srgbClr val="E7E6E6"/>
          </a:solidFill>
          <a:ln w="28575">
            <a:solidFill>
              <a:schemeClr val="bg2">
                <a:lumMod val="50000"/>
              </a:schemeClr>
            </a:solidFill>
          </a:ln>
        </p:spPr>
        <p:txBody>
          <a:bodyPr wrap="square" lIns="135000" tIns="54000" rIns="135000" bIns="54000" rtlCol="0">
            <a:noAutofit/>
          </a:bodyPr>
          <a:lstStyle>
            <a:defPPr>
              <a:defRPr lang="en-US"/>
            </a:defPPr>
            <a:lvl1pPr>
              <a:defRPr sz="12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85750" lvl="1" indent="-285750">
              <a:buFont typeface="Arial" panose="020B0604020202020204" pitchFamily="34" charset="0"/>
              <a:buChar char="•"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</a:lstStyle>
          <a:p>
            <a:r>
              <a:rPr lang="en-AU" sz="900" dirty="0"/>
              <a:t>National VE &amp; Training Regulator Act </a:t>
            </a:r>
          </a:p>
          <a:p>
            <a:pPr lvl="1"/>
            <a:r>
              <a:rPr lang="en-AU" sz="900" dirty="0"/>
              <a:t>ASQA standards for VET accredited courses 2021</a:t>
            </a:r>
          </a:p>
          <a:p>
            <a:pPr lvl="1"/>
            <a:r>
              <a:rPr lang="en-AU" sz="900" dirty="0"/>
              <a:t>Standards for </a:t>
            </a:r>
            <a:r>
              <a:rPr lang="en-AU" sz="900" dirty="0" err="1"/>
              <a:t>RTOs</a:t>
            </a:r>
            <a:r>
              <a:rPr lang="en-AU" sz="900" dirty="0"/>
              <a:t> 2015</a:t>
            </a:r>
          </a:p>
          <a:p>
            <a:pPr lvl="1"/>
            <a:r>
              <a:rPr lang="en-AU" sz="900" dirty="0"/>
              <a:t>Standards for VET Regulators 2015</a:t>
            </a:r>
          </a:p>
          <a:p>
            <a:endParaRPr lang="en-AU" sz="900" dirty="0"/>
          </a:p>
          <a:p>
            <a:r>
              <a:rPr lang="en-AU" sz="900" dirty="0"/>
              <a:t>Regulators </a:t>
            </a:r>
          </a:p>
          <a:p>
            <a:pPr lvl="1"/>
            <a:r>
              <a:rPr lang="en-AU" sz="900" dirty="0"/>
              <a:t>Australian Skills Quality Agency (</a:t>
            </a:r>
            <a:r>
              <a:rPr lang="en-AU" sz="900" dirty="0" err="1"/>
              <a:t>ASQA</a:t>
            </a:r>
            <a:r>
              <a:rPr lang="en-AU" sz="900" dirty="0"/>
              <a:t>)</a:t>
            </a:r>
          </a:p>
          <a:p>
            <a:pPr lvl="1"/>
            <a:r>
              <a:rPr lang="en-AU" sz="900" dirty="0"/>
              <a:t>National Regulation &amp; Accreditation </a:t>
            </a:r>
          </a:p>
          <a:p>
            <a:pPr lvl="1"/>
            <a:r>
              <a:rPr lang="en-AU" sz="900" dirty="0"/>
              <a:t>Victorian Registration &amp; Qualifications Authority </a:t>
            </a:r>
            <a:r>
              <a:rPr lang="en-AU" sz="900"/>
              <a:t>(</a:t>
            </a:r>
            <a:r>
              <a:rPr lang="en-AU" sz="900" u="sng"/>
              <a:t>VRQA</a:t>
            </a:r>
            <a:r>
              <a:rPr lang="en-AU" sz="900"/>
              <a:t>)</a:t>
            </a:r>
            <a:endParaRPr lang="en-AU" sz="900" dirty="0"/>
          </a:p>
          <a:p>
            <a:pPr lvl="1"/>
            <a:r>
              <a:rPr lang="en-AU" sz="900" dirty="0"/>
              <a:t>State Regulation &amp; Accreditation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1276" y="3390033"/>
            <a:ext cx="2907480" cy="302081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lIns="135000" tIns="54000" rIns="135000" bIns="54000" rtlCol="0">
            <a:noAutofit/>
          </a:bodyPr>
          <a:lstStyle>
            <a:defPPr>
              <a:defRPr lang="en-US"/>
            </a:defPPr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ctr"/>
            <a:r>
              <a:rPr lang="en-AU" sz="135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</a:t>
            </a:r>
            <a:r>
              <a:rPr lang="en-AU" sz="13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Standards and Regulator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62876" y="4500834"/>
            <a:ext cx="2876127" cy="1335611"/>
          </a:xfrm>
          <a:prstGeom prst="rect">
            <a:avLst/>
          </a:prstGeom>
          <a:solidFill>
            <a:srgbClr val="E7E6E6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lIns="135000" tIns="54000" rIns="135000" bIns="54000" rtlCol="0">
            <a:noAutofit/>
          </a:bodyPr>
          <a:lstStyle>
            <a:defPPr>
              <a:defRPr lang="en-US"/>
            </a:defPPr>
            <a:lvl1pPr>
              <a:defRPr sz="12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85750" lvl="1" indent="-285750">
              <a:buFont typeface="Arial" panose="020B0604020202020204" pitchFamily="34" charset="0"/>
              <a:buChar char="•"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</a:lstStyle>
          <a:p>
            <a:r>
              <a:rPr lang="en-AU" sz="900" dirty="0"/>
              <a:t>Tertiary Education Quality and Standards Agency Act</a:t>
            </a:r>
          </a:p>
          <a:p>
            <a:pPr lvl="1"/>
            <a:r>
              <a:rPr lang="en-AU" sz="900" dirty="0"/>
              <a:t>HE Standards Threshold Framework 2021</a:t>
            </a:r>
          </a:p>
          <a:p>
            <a:endParaRPr lang="en-AU" sz="900" dirty="0"/>
          </a:p>
          <a:p>
            <a:r>
              <a:rPr lang="en-AU" sz="900" dirty="0"/>
              <a:t>Regulators </a:t>
            </a:r>
          </a:p>
          <a:p>
            <a:pPr lvl="1"/>
            <a:r>
              <a:rPr lang="en-AU" sz="900" dirty="0"/>
              <a:t>Tertiary Education Quality and Standards Agency (</a:t>
            </a:r>
            <a:r>
              <a:rPr lang="en-AU" sz="900" dirty="0" err="1"/>
              <a:t>TEQSA</a:t>
            </a:r>
            <a:r>
              <a:rPr lang="en-AU" sz="900" dirty="0"/>
              <a:t>)</a:t>
            </a:r>
          </a:p>
          <a:p>
            <a:pPr lvl="1"/>
            <a:r>
              <a:rPr lang="en-AU" sz="900" dirty="0"/>
              <a:t>National Regulation &amp; Accreditation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40763" y="4212980"/>
            <a:ext cx="2910842" cy="30208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lIns="135000" tIns="54000" rIns="135000" bIns="54000" rtlCol="0">
            <a:noAutofit/>
          </a:bodyPr>
          <a:lstStyle>
            <a:defPPr>
              <a:defRPr lang="en-US"/>
            </a:defPPr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ctr"/>
            <a:r>
              <a:rPr lang="en-AU" sz="13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 Standards and Regulator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330383" y="1945106"/>
            <a:ext cx="2495000" cy="1095804"/>
          </a:xfrm>
          <a:prstGeom prst="rect">
            <a:avLst/>
          </a:prstGeom>
          <a:solidFill>
            <a:srgbClr val="E7E6E6"/>
          </a:solidFill>
          <a:ln>
            <a:solidFill>
              <a:schemeClr val="tx2"/>
            </a:solidFill>
          </a:ln>
        </p:spPr>
        <p:txBody>
          <a:bodyPr wrap="square" lIns="135000" tIns="54000" rIns="135000" bIns="54000" rtlCol="0">
            <a:noAutofit/>
          </a:bodyPr>
          <a:lstStyle/>
          <a:p>
            <a:r>
              <a:rPr lang="en-AU" sz="9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Corporate Governance </a:t>
            </a:r>
          </a:p>
          <a:p>
            <a:pPr marL="214313" lvl="1" indent="-214313">
              <a:buFont typeface="Arial" panose="020B0604020202020204" pitchFamily="34" charset="0"/>
              <a:buChar char="•"/>
            </a:pPr>
            <a:r>
              <a:rPr lang="en-AU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Council and Vice-Chancellor </a:t>
            </a:r>
          </a:p>
          <a:p>
            <a:pPr marL="214313" lvl="1" indent="-214313">
              <a:buFont typeface="Arial" panose="020B0604020202020204" pitchFamily="34" charset="0"/>
              <a:buChar char="•"/>
            </a:pPr>
            <a:r>
              <a:rPr lang="en-AU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Strategic planning </a:t>
            </a:r>
          </a:p>
          <a:p>
            <a:pPr marL="214313" lvl="1" indent="-214313">
              <a:buFont typeface="Arial" panose="020B0604020202020204" pitchFamily="34" charset="0"/>
              <a:buChar char="•"/>
            </a:pPr>
            <a:r>
              <a:rPr lang="en-AU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Regulatory framework </a:t>
            </a:r>
          </a:p>
          <a:p>
            <a:pPr marL="214313" lvl="1" indent="-214313">
              <a:buFont typeface="Arial" panose="020B0604020202020204" pitchFamily="34" charset="0"/>
              <a:buChar char="•"/>
            </a:pPr>
            <a:r>
              <a:rPr lang="en-AU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Delegations </a:t>
            </a:r>
          </a:p>
          <a:p>
            <a:pPr marL="214313" lvl="1" indent="-214313">
              <a:buFont typeface="Arial" panose="020B0604020202020204" pitchFamily="34" charset="0"/>
              <a:buChar char="•"/>
            </a:pPr>
            <a:r>
              <a:rPr lang="en-AU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Monitoring systems, controls, Finance</a:t>
            </a:r>
          </a:p>
          <a:p>
            <a:pPr marL="214313" lvl="1" indent="-214313">
              <a:buFont typeface="Arial" panose="020B0604020202020204" pitchFamily="34" charset="0"/>
              <a:buChar char="•"/>
            </a:pPr>
            <a:r>
              <a:rPr lang="en-AU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Management structures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330383" y="3076629"/>
            <a:ext cx="2495000" cy="941925"/>
          </a:xfrm>
          <a:prstGeom prst="rect">
            <a:avLst/>
          </a:prstGeom>
          <a:solidFill>
            <a:srgbClr val="E7E6E6"/>
          </a:solidFill>
          <a:ln>
            <a:solidFill>
              <a:schemeClr val="tx2"/>
            </a:solidFill>
          </a:ln>
        </p:spPr>
        <p:txBody>
          <a:bodyPr wrap="square" lIns="135000" tIns="54000" rIns="135000" bIns="54000" rtlCol="0">
            <a:noAutofit/>
          </a:bodyPr>
          <a:lstStyle/>
          <a:p>
            <a:r>
              <a:rPr lang="en-AU" sz="9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Academic Governance </a:t>
            </a:r>
          </a:p>
          <a:p>
            <a:pPr marL="214313" lvl="1" indent="-214313">
              <a:buFont typeface="Arial" panose="020B0604020202020204" pitchFamily="34" charset="0"/>
              <a:buChar char="•"/>
            </a:pPr>
            <a:r>
              <a:rPr lang="en-AU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Academic Board</a:t>
            </a:r>
          </a:p>
          <a:p>
            <a:pPr marL="214313" lvl="1" indent="-214313">
              <a:buFont typeface="Arial" panose="020B0604020202020204" pitchFamily="34" charset="0"/>
              <a:buChar char="•"/>
            </a:pPr>
            <a:r>
              <a:rPr lang="en-AU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Academic regulations and policies </a:t>
            </a:r>
          </a:p>
          <a:p>
            <a:pPr marL="214313" lvl="1" indent="-214313">
              <a:buFont typeface="Arial" panose="020B0604020202020204" pitchFamily="34" charset="0"/>
              <a:buChar char="•"/>
            </a:pPr>
            <a:r>
              <a:rPr lang="en-AU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Accreditation </a:t>
            </a:r>
          </a:p>
          <a:p>
            <a:pPr marL="214313" lvl="1" indent="-214313">
              <a:buFont typeface="Arial" panose="020B0604020202020204" pitchFamily="34" charset="0"/>
              <a:buChar char="•"/>
            </a:pPr>
            <a:r>
              <a:rPr lang="en-AU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Quality assurance </a:t>
            </a:r>
          </a:p>
          <a:p>
            <a:pPr marL="214313" lvl="1" indent="-214313">
              <a:buFont typeface="Arial" panose="020B0604020202020204" pitchFamily="34" charset="0"/>
              <a:buChar char="•"/>
            </a:pPr>
            <a:r>
              <a:rPr lang="en-AU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 Standards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330383" y="4060546"/>
            <a:ext cx="2495000" cy="953909"/>
          </a:xfrm>
          <a:prstGeom prst="rect">
            <a:avLst/>
          </a:prstGeom>
          <a:solidFill>
            <a:srgbClr val="E7E6E6"/>
          </a:solidFill>
          <a:ln>
            <a:solidFill>
              <a:schemeClr val="tx2"/>
            </a:solidFill>
          </a:ln>
        </p:spPr>
        <p:txBody>
          <a:bodyPr wrap="square" lIns="135000" tIns="54000" rIns="135000" bIns="54000" rtlCol="0">
            <a:noAutofit/>
          </a:bodyPr>
          <a:lstStyle/>
          <a:p>
            <a:r>
              <a:rPr lang="en-AU" sz="9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Quality Framework </a:t>
            </a:r>
          </a:p>
          <a:p>
            <a:pPr marL="214313" lvl="1" indent="-214313">
              <a:buFont typeface="Arial" panose="020B0604020202020204" pitchFamily="34" charset="0"/>
              <a:buChar char="•"/>
            </a:pPr>
            <a:r>
              <a:rPr lang="en-AU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Procedures and processes </a:t>
            </a:r>
          </a:p>
          <a:p>
            <a:pPr marL="214313" lvl="1" indent="-214313">
              <a:buFont typeface="Arial" panose="020B0604020202020204" pitchFamily="34" charset="0"/>
              <a:buChar char="•"/>
            </a:pPr>
            <a:r>
              <a:rPr lang="en-AU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Roles and responsibilities </a:t>
            </a:r>
          </a:p>
          <a:p>
            <a:pPr marL="214313" lvl="1" indent="-214313">
              <a:buFont typeface="Arial" panose="020B0604020202020204" pitchFamily="34" charset="0"/>
              <a:buChar char="•"/>
            </a:pPr>
            <a:r>
              <a:rPr lang="en-AU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Continuous improvement </a:t>
            </a:r>
          </a:p>
          <a:p>
            <a:pPr marL="214313" lvl="1" indent="-214313">
              <a:buFont typeface="Arial" panose="020B0604020202020204" pitchFamily="34" charset="0"/>
              <a:buChar char="•"/>
            </a:pPr>
            <a:r>
              <a:rPr lang="en-AU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Student charter </a:t>
            </a:r>
          </a:p>
          <a:p>
            <a:pPr marL="214313" lvl="1" indent="-214313">
              <a:buFont typeface="Arial" panose="020B0604020202020204" pitchFamily="34" charset="0"/>
              <a:buChar char="•"/>
            </a:pPr>
            <a:r>
              <a:rPr lang="en-AU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Student support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235974" y="1608625"/>
            <a:ext cx="2700000" cy="302081"/>
          </a:xfrm>
          <a:prstGeom prst="rect">
            <a:avLst/>
          </a:prstGeom>
          <a:solidFill>
            <a:schemeClr val="tx1"/>
          </a:solidFill>
        </p:spPr>
        <p:txBody>
          <a:bodyPr wrap="square" lIns="135000" tIns="54000" rIns="135000" bIns="54000" rtlCol="0">
            <a:noAutofit/>
          </a:bodyPr>
          <a:lstStyle>
            <a:defPPr>
              <a:defRPr lang="en-US"/>
            </a:defPPr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ctr"/>
            <a:r>
              <a:rPr lang="en-AU" sz="1350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Federation University</a:t>
            </a:r>
          </a:p>
        </p:txBody>
      </p:sp>
      <p:sp>
        <p:nvSpPr>
          <p:cNvPr id="2" name="Rectangle 1"/>
          <p:cNvSpPr/>
          <p:nvPr/>
        </p:nvSpPr>
        <p:spPr>
          <a:xfrm>
            <a:off x="3224367" y="1608624"/>
            <a:ext cx="2711608" cy="344915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</p:spTree>
    <p:extLst>
      <p:ext uri="{BB962C8B-B14F-4D97-AF65-F5344CB8AC3E}">
        <p14:creationId xmlns:p14="http://schemas.microsoft.com/office/powerpoint/2010/main" val="2841659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34051" y="525463"/>
            <a:ext cx="8280000" cy="720000"/>
          </a:xfrm>
        </p:spPr>
        <p:txBody>
          <a:bodyPr>
            <a:normAutofit/>
          </a:bodyPr>
          <a:lstStyle/>
          <a:p>
            <a:r>
              <a:rPr lang="en-AU" sz="2700" dirty="0"/>
              <a:t>University framework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05332" y="1730297"/>
            <a:ext cx="4358274" cy="270000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>
                <a:solidFill>
                  <a:schemeClr val="tx1"/>
                </a:solidFill>
              </a:rPr>
              <a:t>University Governance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05333" y="2349596"/>
            <a:ext cx="1918298" cy="324000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>
                <a:solidFill>
                  <a:schemeClr val="tx1"/>
                </a:solidFill>
              </a:rPr>
              <a:t>Corporate Governance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945308" y="2350845"/>
            <a:ext cx="1918298" cy="324000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>
                <a:solidFill>
                  <a:schemeClr val="tx1"/>
                </a:solidFill>
              </a:rPr>
              <a:t>Academic Governance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05333" y="2941946"/>
            <a:ext cx="4358273" cy="270000"/>
          </a:xfrm>
          <a:prstGeom prst="round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>
                <a:solidFill>
                  <a:schemeClr val="tx1"/>
                </a:solidFill>
              </a:rPr>
              <a:t>Council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945308" y="3436121"/>
            <a:ext cx="1918298" cy="324000"/>
          </a:xfrm>
          <a:prstGeom prst="round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>
                <a:solidFill>
                  <a:schemeClr val="tx1"/>
                </a:solidFill>
              </a:rPr>
              <a:t>Academic Board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05333" y="3956227"/>
            <a:ext cx="1898675" cy="652553"/>
          </a:xfrm>
          <a:prstGeom prst="round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>
                <a:solidFill>
                  <a:schemeClr val="tx1"/>
                </a:solidFill>
              </a:rPr>
              <a:t>Committees</a:t>
            </a:r>
            <a:br>
              <a:rPr lang="en-AU" sz="1200" dirty="0">
                <a:solidFill>
                  <a:schemeClr val="tx1"/>
                </a:solidFill>
              </a:rPr>
            </a:br>
            <a:r>
              <a:rPr lang="en-AU" sz="1200" dirty="0">
                <a:solidFill>
                  <a:schemeClr val="tx1"/>
                </a:solidFill>
              </a:rPr>
              <a:t>(established by Council)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940700" y="3956227"/>
            <a:ext cx="1922906" cy="652553"/>
          </a:xfrm>
          <a:prstGeom prst="round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>
                <a:solidFill>
                  <a:schemeClr val="tx1"/>
                </a:solidFill>
              </a:rPr>
              <a:t>Committees </a:t>
            </a:r>
            <a:br>
              <a:rPr lang="en-AU" sz="1200" dirty="0">
                <a:solidFill>
                  <a:schemeClr val="tx1"/>
                </a:solidFill>
              </a:rPr>
            </a:br>
            <a:r>
              <a:rPr lang="en-AU" sz="1200" dirty="0">
                <a:solidFill>
                  <a:schemeClr val="tx1"/>
                </a:solidFill>
              </a:rPr>
              <a:t>(established by Academic Board)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109108" y="3956227"/>
            <a:ext cx="1525717" cy="652553"/>
          </a:xfrm>
          <a:prstGeom prst="round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>
                <a:solidFill>
                  <a:schemeClr val="tx1"/>
                </a:solidFill>
              </a:rPr>
              <a:t>Management </a:t>
            </a:r>
            <a:br>
              <a:rPr lang="en-AU" sz="1200" dirty="0">
                <a:solidFill>
                  <a:schemeClr val="tx1"/>
                </a:solidFill>
              </a:rPr>
            </a:br>
            <a:r>
              <a:rPr lang="en-AU" sz="1200" dirty="0">
                <a:solidFill>
                  <a:schemeClr val="tx1"/>
                </a:solidFill>
              </a:rPr>
              <a:t>(Vice Chancellor and Staff)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558179" y="5037090"/>
            <a:ext cx="2318372" cy="850085"/>
          </a:xfrm>
          <a:prstGeom prst="round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>
                <a:solidFill>
                  <a:schemeClr val="tx1"/>
                </a:solidFill>
              </a:rPr>
              <a:t>Committees established under external requirements </a:t>
            </a:r>
            <a:br>
              <a:rPr lang="en-AU" sz="1200" dirty="0">
                <a:solidFill>
                  <a:schemeClr val="tx1"/>
                </a:solidFill>
              </a:rPr>
            </a:br>
            <a:endParaRPr lang="en-AU" sz="1200" dirty="0">
              <a:solidFill>
                <a:schemeClr val="tx1"/>
              </a:solidFill>
            </a:endParaRPr>
          </a:p>
          <a:p>
            <a:pPr algn="ctr"/>
            <a:r>
              <a:rPr lang="en-AU" sz="1050" dirty="0">
                <a:solidFill>
                  <a:schemeClr val="tx1"/>
                </a:solidFill>
              </a:rPr>
              <a:t>(e.g. Ethics Committee)</a:t>
            </a:r>
            <a:endParaRPr lang="en-AU" sz="135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403960" y="5037089"/>
            <a:ext cx="2009261" cy="850086"/>
          </a:xfrm>
          <a:prstGeom prst="round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>
                <a:solidFill>
                  <a:schemeClr val="tx1"/>
                </a:solidFill>
              </a:rPr>
              <a:t>Advisory Committees </a:t>
            </a:r>
          </a:p>
          <a:p>
            <a:pPr algn="ctr"/>
            <a:endParaRPr lang="en-AU" sz="1200" dirty="0">
              <a:solidFill>
                <a:schemeClr val="tx1"/>
              </a:solidFill>
            </a:endParaRPr>
          </a:p>
          <a:p>
            <a:pPr algn="ctr"/>
            <a:r>
              <a:rPr lang="en-AU" sz="1050" dirty="0">
                <a:solidFill>
                  <a:schemeClr val="tx1"/>
                </a:solidFill>
              </a:rPr>
              <a:t>(e.g. internal management or advisory committees)</a:t>
            </a:r>
          </a:p>
        </p:txBody>
      </p:sp>
      <p:cxnSp>
        <p:nvCxnSpPr>
          <p:cNvPr id="16" name="Elbow Connector 15"/>
          <p:cNvCxnSpPr>
            <a:stCxn id="6" idx="2"/>
            <a:endCxn id="7" idx="0"/>
          </p:cNvCxnSpPr>
          <p:nvPr/>
        </p:nvCxnSpPr>
        <p:spPr>
          <a:xfrm rot="5400000">
            <a:off x="1899827" y="1564952"/>
            <a:ext cx="349298" cy="1219988"/>
          </a:xfrm>
          <a:prstGeom prst="bent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6" idx="2"/>
            <a:endCxn id="8" idx="0"/>
          </p:cNvCxnSpPr>
          <p:nvPr/>
        </p:nvCxnSpPr>
        <p:spPr>
          <a:xfrm rot="16200000" flipH="1">
            <a:off x="3119190" y="1565577"/>
            <a:ext cx="350548" cy="1219988"/>
          </a:xfrm>
          <a:prstGeom prst="bent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13" idx="0"/>
          </p:cNvCxnSpPr>
          <p:nvPr/>
        </p:nvCxnSpPr>
        <p:spPr>
          <a:xfrm>
            <a:off x="4863606" y="1865297"/>
            <a:ext cx="1008360" cy="2090930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7" idx="2"/>
            <a:endCxn id="9" idx="0"/>
          </p:cNvCxnSpPr>
          <p:nvPr/>
        </p:nvCxnSpPr>
        <p:spPr>
          <a:xfrm rot="16200000" flipH="1">
            <a:off x="1940301" y="2197777"/>
            <a:ext cx="268351" cy="1219988"/>
          </a:xfrm>
          <a:prstGeom prst="bent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8" idx="2"/>
            <a:endCxn id="9" idx="0"/>
          </p:cNvCxnSpPr>
          <p:nvPr/>
        </p:nvCxnSpPr>
        <p:spPr>
          <a:xfrm rot="5400000">
            <a:off x="3160914" y="2198401"/>
            <a:ext cx="267101" cy="1219988"/>
          </a:xfrm>
          <a:prstGeom prst="bentConnector3">
            <a:avLst>
              <a:gd name="adj1" fmla="val 52054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0" idx="2"/>
            <a:endCxn id="12" idx="0"/>
          </p:cNvCxnSpPr>
          <p:nvPr/>
        </p:nvCxnSpPr>
        <p:spPr>
          <a:xfrm flipH="1">
            <a:off x="3902153" y="3760121"/>
            <a:ext cx="2304" cy="1961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" idx="0"/>
          </p:cNvCxnSpPr>
          <p:nvPr/>
        </p:nvCxnSpPr>
        <p:spPr>
          <a:xfrm flipH="1" flipV="1">
            <a:off x="3902153" y="3216814"/>
            <a:ext cx="2304" cy="219308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1" idx="0"/>
          </p:cNvCxnSpPr>
          <p:nvPr/>
        </p:nvCxnSpPr>
        <p:spPr>
          <a:xfrm flipH="1">
            <a:off x="1454670" y="3211946"/>
            <a:ext cx="9812" cy="74428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3" idx="2"/>
            <a:endCxn id="15" idx="0"/>
          </p:cNvCxnSpPr>
          <p:nvPr/>
        </p:nvCxnSpPr>
        <p:spPr>
          <a:xfrm rot="5400000">
            <a:off x="4926125" y="4091248"/>
            <a:ext cx="428309" cy="1463375"/>
          </a:xfrm>
          <a:prstGeom prst="bent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cxnSpLocks/>
            <a:stCxn id="13" idx="2"/>
            <a:endCxn id="14" idx="0"/>
          </p:cNvCxnSpPr>
          <p:nvPr/>
        </p:nvCxnSpPr>
        <p:spPr>
          <a:xfrm rot="16200000" flipH="1">
            <a:off x="6080511" y="4400236"/>
            <a:ext cx="428310" cy="845398"/>
          </a:xfrm>
          <a:prstGeom prst="bent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591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461963" y="508003"/>
            <a:ext cx="8682037" cy="895350"/>
          </a:xfrm>
        </p:spPr>
        <p:txBody>
          <a:bodyPr>
            <a:normAutofit/>
          </a:bodyPr>
          <a:lstStyle/>
          <a:p>
            <a:r>
              <a:rPr lang="en-AU" sz="2700" dirty="0"/>
              <a:t>Governance triangle </a:t>
            </a:r>
          </a:p>
        </p:txBody>
      </p:sp>
      <p:sp>
        <p:nvSpPr>
          <p:cNvPr id="27" name="Oval 26"/>
          <p:cNvSpPr/>
          <p:nvPr/>
        </p:nvSpPr>
        <p:spPr>
          <a:xfrm>
            <a:off x="3660964" y="1988974"/>
            <a:ext cx="1890000" cy="1890000"/>
          </a:xfrm>
          <a:prstGeom prst="ellipse">
            <a:avLst/>
          </a:prstGeom>
          <a:solidFill>
            <a:schemeClr val="accent2">
              <a:lumMod val="75000"/>
              <a:alpha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28" name="Oval 27"/>
          <p:cNvSpPr/>
          <p:nvPr/>
        </p:nvSpPr>
        <p:spPr>
          <a:xfrm>
            <a:off x="4366556" y="3294360"/>
            <a:ext cx="1890000" cy="1890000"/>
          </a:xfrm>
          <a:prstGeom prst="ellipse">
            <a:avLst/>
          </a:prstGeom>
          <a:solidFill>
            <a:schemeClr val="accent1">
              <a:lumMod val="75000"/>
              <a:alpha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29" name="Oval 28"/>
          <p:cNvSpPr/>
          <p:nvPr/>
        </p:nvSpPr>
        <p:spPr>
          <a:xfrm>
            <a:off x="2844104" y="3294360"/>
            <a:ext cx="1890000" cy="1890000"/>
          </a:xfrm>
          <a:prstGeom prst="ellipse">
            <a:avLst/>
          </a:prstGeom>
          <a:solidFill>
            <a:schemeClr val="accent3">
              <a:lumMod val="50000"/>
              <a:alpha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30" name="Isosceles Triangle 29"/>
          <p:cNvSpPr/>
          <p:nvPr/>
        </p:nvSpPr>
        <p:spPr>
          <a:xfrm>
            <a:off x="3843803" y="3098382"/>
            <a:ext cx="1620000" cy="1080000"/>
          </a:xfrm>
          <a:prstGeom prst="triangl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31" name="TextBox 30"/>
          <p:cNvSpPr txBox="1"/>
          <p:nvPr/>
        </p:nvSpPr>
        <p:spPr>
          <a:xfrm>
            <a:off x="3986443" y="2277795"/>
            <a:ext cx="1239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University 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chemeClr val="bg1"/>
                </a:solidFill>
              </a:rPr>
              <a:t>Council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840028" y="4375229"/>
            <a:ext cx="1200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Academic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chemeClr val="bg1"/>
                </a:solidFill>
              </a:rPr>
              <a:t>Board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107032" y="4316296"/>
            <a:ext cx="1335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Executive 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chemeClr val="bg1"/>
                </a:solidFill>
              </a:rPr>
              <a:t>Group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725244" y="3912587"/>
            <a:ext cx="181886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50" b="1" dirty="0">
                <a:solidFill>
                  <a:schemeClr val="bg1"/>
                </a:solidFill>
              </a:rPr>
              <a:t>GOVERNANCE</a:t>
            </a:r>
          </a:p>
        </p:txBody>
      </p:sp>
      <p:sp>
        <p:nvSpPr>
          <p:cNvPr id="35" name="Pentagon 34"/>
          <p:cNvSpPr/>
          <p:nvPr/>
        </p:nvSpPr>
        <p:spPr>
          <a:xfrm>
            <a:off x="832634" y="2236667"/>
            <a:ext cx="2780371" cy="557309"/>
          </a:xfrm>
          <a:prstGeom prst="homePlate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81000" tIns="0" rIns="0" bIns="0" anchor="ctr" anchorCtr="0">
            <a:noAutofit/>
          </a:bodyPr>
          <a:lstStyle/>
          <a:p>
            <a:r>
              <a:rPr lang="en-AU" sz="1200" dirty="0">
                <a:solidFill>
                  <a:schemeClr val="tx2"/>
                </a:solidFill>
              </a:rPr>
              <a:t>Responsible for general direction and superintendence of the University.</a:t>
            </a:r>
          </a:p>
        </p:txBody>
      </p:sp>
      <p:sp>
        <p:nvSpPr>
          <p:cNvPr id="36" name="Pentagon 35"/>
          <p:cNvSpPr/>
          <p:nvPr/>
        </p:nvSpPr>
        <p:spPr>
          <a:xfrm>
            <a:off x="53585" y="3804647"/>
            <a:ext cx="2700000" cy="557309"/>
          </a:xfrm>
          <a:prstGeom prst="homePlate">
            <a:avLst/>
          </a:prstGeom>
          <a:solidFill>
            <a:schemeClr val="bg1"/>
          </a:solidFill>
          <a:ln>
            <a:solidFill>
              <a:schemeClr val="tx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81000" tIns="0" rIns="0" bIns="0" anchor="ctr" anchorCtr="0">
            <a:noAutofit/>
          </a:bodyPr>
          <a:lstStyle/>
          <a:p>
            <a:r>
              <a:rPr lang="en-AU" sz="1200" dirty="0">
                <a:solidFill>
                  <a:schemeClr val="tx2"/>
                </a:solidFill>
              </a:rPr>
              <a:t>Responsible for the conduct of the University's affairs in all matters.</a:t>
            </a:r>
          </a:p>
        </p:txBody>
      </p:sp>
      <p:sp>
        <p:nvSpPr>
          <p:cNvPr id="37" name="Pentagon 36"/>
          <p:cNvSpPr/>
          <p:nvPr/>
        </p:nvSpPr>
        <p:spPr>
          <a:xfrm flipH="1">
            <a:off x="6347074" y="3817920"/>
            <a:ext cx="2700000" cy="557309"/>
          </a:xfrm>
          <a:prstGeom prst="homePlate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81000" tIns="0" rIns="0" bIns="0" anchor="ctr" anchorCtr="0">
            <a:noAutofit/>
          </a:bodyPr>
          <a:lstStyle/>
          <a:p>
            <a:pPr algn="ctr"/>
            <a:r>
              <a:rPr lang="en-AU" sz="1200" dirty="0">
                <a:solidFill>
                  <a:schemeClr val="tx2"/>
                </a:solidFill>
              </a:rPr>
              <a:t>Responsible for overseeing and monitoring academic activities</a:t>
            </a:r>
          </a:p>
        </p:txBody>
      </p:sp>
    </p:spTree>
    <p:extLst>
      <p:ext uri="{BB962C8B-B14F-4D97-AF65-F5344CB8AC3E}">
        <p14:creationId xmlns:p14="http://schemas.microsoft.com/office/powerpoint/2010/main" val="4137683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A9E35-50B6-1BCE-79C9-41EC75611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27886"/>
            <a:ext cx="7886700" cy="1120168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Federation University Australia Statute 2021</a:t>
            </a:r>
            <a:br>
              <a:rPr lang="en-US" b="1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200" b="1" dirty="0">
                <a:solidFill>
                  <a:schemeClr val="tx2"/>
                </a:solidFill>
              </a:rPr>
              <a:t>6.0 Objective and functions of the Academic Board</a:t>
            </a:r>
            <a:endParaRPr lang="en-GB" sz="22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327FA-51B6-BD4D-F687-DA63C608D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92698"/>
            <a:ext cx="7886700" cy="3487271"/>
          </a:xfrm>
        </p:spPr>
        <p:txBody>
          <a:bodyPr>
            <a:normAutofit/>
          </a:bodyPr>
          <a:lstStyle/>
          <a:p>
            <a:pPr marL="385763" indent="-385763">
              <a:buAutoNum type="arabicParenBoth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The objective of the Academic Board is to establish and maintain academic leadership at an institutional level. </a:t>
            </a:r>
          </a:p>
          <a:p>
            <a:pPr marL="385763" indent="-385763">
              <a:buAutoNum type="arabicParenBoth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The functions of the Academic Board are to— </a:t>
            </a:r>
          </a:p>
          <a:p>
            <a:pPr marL="728663" lvl="1" indent="-385763">
              <a:buFont typeface="+mj-lt"/>
              <a:buAutoNum type="alphaLcParenR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achieve effective academic oversight of the quality of teaching, learning, research and research training; </a:t>
            </a:r>
          </a:p>
          <a:p>
            <a:pPr marL="728663" lvl="1" indent="-385763">
              <a:buFont typeface="+mj-lt"/>
              <a:buAutoNum type="alphaLcParenR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Assess and approved proposed new academic and other proposed new programs leading to an award; </a:t>
            </a:r>
          </a:p>
          <a:p>
            <a:pPr marL="728663" lvl="1" indent="-385763">
              <a:buFont typeface="+mj-lt"/>
              <a:buAutoNum type="alphaLcParenR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set and monitor institutional benchmarks for academic quality and outcomes; </a:t>
            </a:r>
          </a:p>
          <a:p>
            <a:pPr marL="728663" lvl="1" indent="-385763">
              <a:buFont typeface="+mj-lt"/>
              <a:buAutoNum type="alphaLcParenR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provide advice to management and the Council on academic matters, including advice on academic outcomes, policy and practices;</a:t>
            </a:r>
          </a:p>
          <a:p>
            <a:pPr marL="728663" lvl="1" indent="-385763">
              <a:buFont typeface="+mj-lt"/>
              <a:buAutoNum type="alphaLcParenR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monitor and report to the Council on academic and research quality and standards; </a:t>
            </a:r>
          </a:p>
          <a:p>
            <a:pPr marL="728663" lvl="1" indent="-385763">
              <a:buFont typeface="+mj-lt"/>
              <a:buAutoNum type="alphaLcParenR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consider issues referred to it by the Council for consideration.</a:t>
            </a:r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314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'student lifecycle' of the HES Framework">
            <a:extLst>
              <a:ext uri="{FF2B5EF4-FFF2-40B4-BE49-F238E27FC236}">
                <a16:creationId xmlns:a16="http://schemas.microsoft.com/office/drawing/2014/main" id="{D78B94E6-7B63-78FA-CF85-A5AF4D94AD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5437"/>
            <a:ext cx="6128030" cy="4605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D715E6B-854A-3551-7A01-A0088726131E}"/>
              </a:ext>
            </a:extLst>
          </p:cNvPr>
          <p:cNvSpPr txBox="1"/>
          <p:nvPr/>
        </p:nvSpPr>
        <p:spPr>
          <a:xfrm>
            <a:off x="484971" y="951770"/>
            <a:ext cx="5290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TEQSA HIGHER EDUCATION STANDARDS AT A GLANCE</a:t>
            </a:r>
            <a:endParaRPr lang="en-GB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3CBDEC-24B7-81FD-4E05-66A41FEE2EED}"/>
              </a:ext>
            </a:extLst>
          </p:cNvPr>
          <p:cNvSpPr txBox="1"/>
          <p:nvPr/>
        </p:nvSpPr>
        <p:spPr>
          <a:xfrm>
            <a:off x="6163235" y="955862"/>
            <a:ext cx="2857890" cy="5631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/>
              <a:t>TEQSA STANDARDS</a:t>
            </a:r>
            <a:endParaRPr lang="en-US" sz="825" b="1" dirty="0"/>
          </a:p>
          <a:p>
            <a:pPr marL="1018223" indent="-1018223">
              <a:spcBef>
                <a:spcPts val="450"/>
              </a:spcBef>
            </a:pPr>
            <a:r>
              <a:rPr lang="en-US" sz="825" b="1" u="sng" dirty="0">
                <a:solidFill>
                  <a:srgbClr val="0F569E"/>
                </a:solidFill>
                <a:hlinkClick r:id="rId3"/>
              </a:rPr>
              <a:t>1</a:t>
            </a:r>
            <a:r>
              <a:rPr lang="en-US" sz="825" b="1" dirty="0">
                <a:solidFill>
                  <a:srgbClr val="0F569E"/>
                </a:solidFill>
                <a:hlinkClick r:id="rId3"/>
              </a:rPr>
              <a:t>                     </a:t>
            </a:r>
            <a:r>
              <a:rPr lang="en-US" sz="825" b="1" u="sng" dirty="0">
                <a:solidFill>
                  <a:srgbClr val="0F569E"/>
                </a:solidFill>
                <a:hlinkClick r:id="rId3"/>
              </a:rPr>
              <a:t>Student Participation and Attainment</a:t>
            </a:r>
            <a:endParaRPr lang="en-US" sz="825" b="1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4"/>
              </a:rPr>
              <a:t>1.1</a:t>
            </a:r>
            <a:r>
              <a:rPr lang="en-US" sz="825" dirty="0">
                <a:solidFill>
                  <a:srgbClr val="0F569E"/>
                </a:solidFill>
                <a:hlinkClick r:id="rId4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4"/>
              </a:rPr>
              <a:t>Admission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5"/>
              </a:rPr>
              <a:t>1.2</a:t>
            </a:r>
            <a:r>
              <a:rPr lang="en-US" sz="825" dirty="0">
                <a:solidFill>
                  <a:srgbClr val="0F569E"/>
                </a:solidFill>
                <a:hlinkClick r:id="rId5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5"/>
              </a:rPr>
              <a:t>Credit and Recognition of Prior Learning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6"/>
              </a:rPr>
              <a:t>1.3</a:t>
            </a:r>
            <a:r>
              <a:rPr lang="en-US" sz="825" dirty="0">
                <a:solidFill>
                  <a:srgbClr val="0F569E"/>
                </a:solidFill>
                <a:hlinkClick r:id="rId6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6"/>
              </a:rPr>
              <a:t>Orientation and Progression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7"/>
              </a:rPr>
              <a:t>1.4</a:t>
            </a:r>
            <a:r>
              <a:rPr lang="en-US" sz="825" dirty="0">
                <a:solidFill>
                  <a:srgbClr val="0F569E"/>
                </a:solidFill>
                <a:hlinkClick r:id="rId7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7"/>
              </a:rPr>
              <a:t>Learning Outcomes and Assessment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8"/>
              </a:rPr>
              <a:t>1.5</a:t>
            </a:r>
            <a:r>
              <a:rPr lang="en-US" sz="825" dirty="0">
                <a:solidFill>
                  <a:srgbClr val="0F569E"/>
                </a:solidFill>
                <a:hlinkClick r:id="rId8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8"/>
              </a:rPr>
              <a:t>Qualifications and Certification</a:t>
            </a:r>
            <a:endParaRPr lang="en-US" sz="825" dirty="0">
              <a:solidFill>
                <a:srgbClr val="000000"/>
              </a:solidFill>
            </a:endParaRPr>
          </a:p>
          <a:p>
            <a:pPr marL="1018223" indent="-1018223">
              <a:spcBef>
                <a:spcPts val="450"/>
              </a:spcBef>
            </a:pPr>
            <a:r>
              <a:rPr lang="en-US" sz="825" b="1" u="sng" dirty="0">
                <a:solidFill>
                  <a:srgbClr val="0F569E"/>
                </a:solidFill>
                <a:hlinkClick r:id="rId9"/>
              </a:rPr>
              <a:t>2</a:t>
            </a:r>
            <a:r>
              <a:rPr lang="en-US" sz="825" b="1" dirty="0">
                <a:solidFill>
                  <a:srgbClr val="0F569E"/>
                </a:solidFill>
                <a:hlinkClick r:id="rId9"/>
              </a:rPr>
              <a:t>                     </a:t>
            </a:r>
            <a:r>
              <a:rPr lang="en-US" sz="825" b="1" u="sng" dirty="0">
                <a:solidFill>
                  <a:srgbClr val="0F569E"/>
                </a:solidFill>
                <a:hlinkClick r:id="rId9"/>
              </a:rPr>
              <a:t>Learning Environment</a:t>
            </a:r>
            <a:endParaRPr lang="en-US" sz="825" b="1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10"/>
              </a:rPr>
              <a:t>2.1</a:t>
            </a:r>
            <a:r>
              <a:rPr lang="en-US" sz="825" dirty="0">
                <a:solidFill>
                  <a:srgbClr val="0F569E"/>
                </a:solidFill>
                <a:hlinkClick r:id="rId10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10"/>
              </a:rPr>
              <a:t>Facilities and Infrastructure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11"/>
              </a:rPr>
              <a:t>2.2</a:t>
            </a:r>
            <a:r>
              <a:rPr lang="en-US" sz="825" dirty="0">
                <a:solidFill>
                  <a:srgbClr val="0F569E"/>
                </a:solidFill>
                <a:hlinkClick r:id="rId11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11"/>
              </a:rPr>
              <a:t>Diversity and Equity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12"/>
              </a:rPr>
              <a:t>2.3</a:t>
            </a:r>
            <a:r>
              <a:rPr lang="en-US" sz="825" dirty="0">
                <a:solidFill>
                  <a:srgbClr val="0F569E"/>
                </a:solidFill>
                <a:hlinkClick r:id="rId12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12"/>
              </a:rPr>
              <a:t>Wellbeing and Safety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13"/>
              </a:rPr>
              <a:t>2.4</a:t>
            </a:r>
            <a:r>
              <a:rPr lang="en-US" sz="825" dirty="0">
                <a:solidFill>
                  <a:srgbClr val="0F569E"/>
                </a:solidFill>
                <a:hlinkClick r:id="rId13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13"/>
              </a:rPr>
              <a:t>Student Grievances and Complaints</a:t>
            </a:r>
            <a:endParaRPr lang="en-US" sz="825" dirty="0">
              <a:solidFill>
                <a:srgbClr val="000000"/>
              </a:solidFill>
            </a:endParaRPr>
          </a:p>
          <a:p>
            <a:pPr marL="1018223" indent="-1018223">
              <a:spcBef>
                <a:spcPts val="450"/>
              </a:spcBef>
            </a:pPr>
            <a:r>
              <a:rPr lang="en-US" sz="825" b="1" u="sng" dirty="0">
                <a:solidFill>
                  <a:srgbClr val="0F569E"/>
                </a:solidFill>
                <a:hlinkClick r:id="rId14"/>
              </a:rPr>
              <a:t>3</a:t>
            </a:r>
            <a:r>
              <a:rPr lang="en-US" sz="825" b="1" dirty="0">
                <a:solidFill>
                  <a:srgbClr val="0F569E"/>
                </a:solidFill>
                <a:hlinkClick r:id="rId14"/>
              </a:rPr>
              <a:t>                     </a:t>
            </a:r>
            <a:r>
              <a:rPr lang="en-US" sz="825" b="1" u="sng" dirty="0">
                <a:solidFill>
                  <a:srgbClr val="0F569E"/>
                </a:solidFill>
                <a:hlinkClick r:id="rId14"/>
              </a:rPr>
              <a:t>Teaching</a:t>
            </a:r>
            <a:endParaRPr lang="en-US" sz="825" b="1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15"/>
              </a:rPr>
              <a:t>3.1</a:t>
            </a:r>
            <a:r>
              <a:rPr lang="en-US" sz="825" dirty="0">
                <a:solidFill>
                  <a:srgbClr val="0F569E"/>
                </a:solidFill>
                <a:hlinkClick r:id="rId15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15"/>
              </a:rPr>
              <a:t>Course Design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16"/>
              </a:rPr>
              <a:t>3.2</a:t>
            </a:r>
            <a:r>
              <a:rPr lang="en-US" sz="825" dirty="0">
                <a:solidFill>
                  <a:srgbClr val="0F569E"/>
                </a:solidFill>
                <a:hlinkClick r:id="rId16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16"/>
              </a:rPr>
              <a:t>Staffing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17"/>
              </a:rPr>
              <a:t>3.3</a:t>
            </a:r>
            <a:r>
              <a:rPr lang="en-US" sz="825" dirty="0">
                <a:solidFill>
                  <a:srgbClr val="0F569E"/>
                </a:solidFill>
                <a:hlinkClick r:id="rId17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17"/>
              </a:rPr>
              <a:t>Learning Resources and Educational Support</a:t>
            </a:r>
            <a:endParaRPr lang="en-US" sz="825" dirty="0">
              <a:solidFill>
                <a:srgbClr val="000000"/>
              </a:solidFill>
            </a:endParaRPr>
          </a:p>
          <a:p>
            <a:pPr marL="1018223" indent="-1018223">
              <a:spcBef>
                <a:spcPts val="450"/>
              </a:spcBef>
            </a:pPr>
            <a:r>
              <a:rPr lang="en-US" sz="825" b="1" u="sng" dirty="0">
                <a:solidFill>
                  <a:srgbClr val="0F569E"/>
                </a:solidFill>
                <a:hlinkClick r:id="rId18"/>
              </a:rPr>
              <a:t>4</a:t>
            </a:r>
            <a:r>
              <a:rPr lang="en-US" sz="825" b="1" dirty="0">
                <a:solidFill>
                  <a:srgbClr val="0F569E"/>
                </a:solidFill>
                <a:hlinkClick r:id="rId18"/>
              </a:rPr>
              <a:t>                     </a:t>
            </a:r>
            <a:r>
              <a:rPr lang="en-US" sz="825" b="1" u="sng" dirty="0">
                <a:solidFill>
                  <a:srgbClr val="0F569E"/>
                </a:solidFill>
                <a:hlinkClick r:id="rId18"/>
              </a:rPr>
              <a:t>Research and Research Training</a:t>
            </a:r>
            <a:endParaRPr lang="en-US" sz="825" b="1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19"/>
              </a:rPr>
              <a:t>4.1</a:t>
            </a:r>
            <a:r>
              <a:rPr lang="en-US" sz="825" dirty="0">
                <a:solidFill>
                  <a:srgbClr val="0F569E"/>
                </a:solidFill>
                <a:hlinkClick r:id="rId19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19"/>
              </a:rPr>
              <a:t>Research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20"/>
              </a:rPr>
              <a:t>4.2</a:t>
            </a:r>
            <a:r>
              <a:rPr lang="en-US" sz="825" dirty="0">
                <a:solidFill>
                  <a:srgbClr val="0F569E"/>
                </a:solidFill>
                <a:hlinkClick r:id="rId20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20"/>
              </a:rPr>
              <a:t>Research Training</a:t>
            </a:r>
            <a:endParaRPr lang="en-US" sz="825" dirty="0">
              <a:solidFill>
                <a:srgbClr val="000000"/>
              </a:solidFill>
            </a:endParaRPr>
          </a:p>
          <a:p>
            <a:pPr marL="1018223" indent="-1018223">
              <a:spcBef>
                <a:spcPts val="450"/>
              </a:spcBef>
            </a:pPr>
            <a:r>
              <a:rPr lang="en-US" sz="825" b="1" u="sng" dirty="0">
                <a:solidFill>
                  <a:srgbClr val="0F569E"/>
                </a:solidFill>
                <a:hlinkClick r:id="rId21"/>
              </a:rPr>
              <a:t>5</a:t>
            </a:r>
            <a:r>
              <a:rPr lang="en-US" sz="825" b="1" dirty="0">
                <a:solidFill>
                  <a:srgbClr val="0F569E"/>
                </a:solidFill>
                <a:hlinkClick r:id="rId21"/>
              </a:rPr>
              <a:t>                     </a:t>
            </a:r>
            <a:r>
              <a:rPr lang="en-US" sz="825" b="1" u="sng" dirty="0">
                <a:solidFill>
                  <a:srgbClr val="0F569E"/>
                </a:solidFill>
                <a:hlinkClick r:id="rId21"/>
              </a:rPr>
              <a:t>Institutional Quality Assurance</a:t>
            </a:r>
            <a:endParaRPr lang="en-US" sz="825" b="1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22"/>
              </a:rPr>
              <a:t>5.1</a:t>
            </a:r>
            <a:r>
              <a:rPr lang="en-US" sz="825" dirty="0">
                <a:solidFill>
                  <a:srgbClr val="0F569E"/>
                </a:solidFill>
                <a:hlinkClick r:id="rId22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22"/>
              </a:rPr>
              <a:t>Course Approval and Accreditation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23"/>
              </a:rPr>
              <a:t>5.2</a:t>
            </a:r>
            <a:r>
              <a:rPr lang="en-US" sz="825" dirty="0">
                <a:solidFill>
                  <a:srgbClr val="0F569E"/>
                </a:solidFill>
                <a:hlinkClick r:id="rId23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23"/>
              </a:rPr>
              <a:t>Academic and Research Integrity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24"/>
              </a:rPr>
              <a:t>5.3</a:t>
            </a:r>
            <a:r>
              <a:rPr lang="en-US" sz="825" dirty="0">
                <a:solidFill>
                  <a:srgbClr val="0F569E"/>
                </a:solidFill>
                <a:hlinkClick r:id="rId24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24"/>
              </a:rPr>
              <a:t>Monitoring, Review and Improvement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25"/>
              </a:rPr>
              <a:t>5.4</a:t>
            </a:r>
            <a:r>
              <a:rPr lang="en-US" sz="825" dirty="0">
                <a:solidFill>
                  <a:srgbClr val="0F569E"/>
                </a:solidFill>
                <a:hlinkClick r:id="rId25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25"/>
              </a:rPr>
              <a:t>Delivery with Other Parties</a:t>
            </a:r>
            <a:endParaRPr lang="en-US" sz="825" dirty="0">
              <a:solidFill>
                <a:srgbClr val="000000"/>
              </a:solidFill>
            </a:endParaRPr>
          </a:p>
          <a:p>
            <a:pPr marL="1018223" indent="-1018223">
              <a:spcBef>
                <a:spcPts val="450"/>
              </a:spcBef>
            </a:pPr>
            <a:r>
              <a:rPr lang="en-US" sz="825" b="1" u="sng" dirty="0">
                <a:solidFill>
                  <a:srgbClr val="0F569E"/>
                </a:solidFill>
                <a:hlinkClick r:id="rId26"/>
              </a:rPr>
              <a:t>6</a:t>
            </a:r>
            <a:r>
              <a:rPr lang="en-US" sz="825" b="1" dirty="0">
                <a:solidFill>
                  <a:srgbClr val="0F569E"/>
                </a:solidFill>
                <a:hlinkClick r:id="rId26"/>
              </a:rPr>
              <a:t>                     </a:t>
            </a:r>
            <a:r>
              <a:rPr lang="en-US" sz="825" b="1" u="sng" dirty="0">
                <a:solidFill>
                  <a:srgbClr val="0F569E"/>
                </a:solidFill>
                <a:hlinkClick r:id="rId26"/>
              </a:rPr>
              <a:t>Governance and Accountability</a:t>
            </a:r>
            <a:endParaRPr lang="en-US" sz="825" b="1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27"/>
              </a:rPr>
              <a:t>6.1</a:t>
            </a:r>
            <a:r>
              <a:rPr lang="en-US" sz="825" dirty="0">
                <a:solidFill>
                  <a:srgbClr val="0F569E"/>
                </a:solidFill>
                <a:hlinkClick r:id="rId27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27"/>
              </a:rPr>
              <a:t>Corporate Governance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28"/>
              </a:rPr>
              <a:t>6.2</a:t>
            </a:r>
            <a:r>
              <a:rPr lang="en-US" sz="825" dirty="0">
                <a:solidFill>
                  <a:srgbClr val="0F569E"/>
                </a:solidFill>
                <a:hlinkClick r:id="rId28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28"/>
              </a:rPr>
              <a:t>Corporate Monitoring and Accountability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29"/>
              </a:rPr>
              <a:t>6.3</a:t>
            </a:r>
            <a:r>
              <a:rPr lang="en-US" sz="825" dirty="0">
                <a:solidFill>
                  <a:srgbClr val="0F569E"/>
                </a:solidFill>
                <a:hlinkClick r:id="rId29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29"/>
              </a:rPr>
              <a:t>Academic Governance</a:t>
            </a:r>
            <a:endParaRPr lang="en-US" sz="825" dirty="0">
              <a:solidFill>
                <a:srgbClr val="000000"/>
              </a:solidFill>
            </a:endParaRPr>
          </a:p>
          <a:p>
            <a:pPr marL="1018223" indent="-1018223">
              <a:spcBef>
                <a:spcPts val="450"/>
              </a:spcBef>
            </a:pPr>
            <a:r>
              <a:rPr lang="en-US" sz="825" b="1" u="sng" dirty="0">
                <a:solidFill>
                  <a:srgbClr val="0F569E"/>
                </a:solidFill>
                <a:hlinkClick r:id="rId30"/>
              </a:rPr>
              <a:t>7</a:t>
            </a:r>
            <a:r>
              <a:rPr lang="en-US" sz="825" b="1" dirty="0">
                <a:solidFill>
                  <a:srgbClr val="0F569E"/>
                </a:solidFill>
                <a:hlinkClick r:id="rId30"/>
              </a:rPr>
              <a:t>                     </a:t>
            </a:r>
            <a:r>
              <a:rPr lang="en-US" sz="825" b="1" u="sng" dirty="0">
                <a:solidFill>
                  <a:srgbClr val="0F569E"/>
                </a:solidFill>
                <a:hlinkClick r:id="rId30"/>
              </a:rPr>
              <a:t>Representation, Information and Information Management</a:t>
            </a:r>
            <a:endParaRPr lang="en-US" sz="825" b="1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31"/>
              </a:rPr>
              <a:t>7.1</a:t>
            </a:r>
            <a:r>
              <a:rPr lang="en-US" sz="825" dirty="0">
                <a:solidFill>
                  <a:srgbClr val="0F569E"/>
                </a:solidFill>
                <a:hlinkClick r:id="rId31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31"/>
              </a:rPr>
              <a:t>Representation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32"/>
              </a:rPr>
              <a:t>7.2</a:t>
            </a:r>
            <a:r>
              <a:rPr lang="en-US" sz="825" dirty="0">
                <a:solidFill>
                  <a:srgbClr val="0F569E"/>
                </a:solidFill>
                <a:hlinkClick r:id="rId32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32"/>
              </a:rPr>
              <a:t>Information for Prospective and Current Students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33"/>
              </a:rPr>
              <a:t>7.3</a:t>
            </a:r>
            <a:r>
              <a:rPr lang="en-US" sz="825" dirty="0">
                <a:solidFill>
                  <a:srgbClr val="0F569E"/>
                </a:solidFill>
                <a:hlinkClick r:id="rId33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33"/>
              </a:rPr>
              <a:t>Information Management</a:t>
            </a:r>
            <a:endParaRPr lang="en-US" sz="825" dirty="0">
              <a:solidFill>
                <a:srgbClr val="000000"/>
              </a:solidFill>
            </a:endParaRPr>
          </a:p>
          <a:p>
            <a:endParaRPr lang="en-GB" sz="675" dirty="0"/>
          </a:p>
        </p:txBody>
      </p:sp>
    </p:spTree>
    <p:extLst>
      <p:ext uri="{BB962C8B-B14F-4D97-AF65-F5344CB8AC3E}">
        <p14:creationId xmlns:p14="http://schemas.microsoft.com/office/powerpoint/2010/main" val="2057341936"/>
      </p:ext>
    </p:extLst>
  </p:cSld>
  <p:clrMapOvr>
    <a:masterClrMapping/>
  </p:clrMapOvr>
</p:sld>
</file>

<file path=ppt/theme/theme1.xml><?xml version="1.0" encoding="utf-8"?>
<a:theme xmlns:a="http://schemas.openxmlformats.org/drawingml/2006/main" name="Federation University-White">
  <a:themeElements>
    <a:clrScheme name="FedUni2019">
      <a:dk1>
        <a:sysClr val="windowText" lastClr="000000"/>
      </a:dk1>
      <a:lt1>
        <a:sysClr val="window" lastClr="FFFFFF"/>
      </a:lt1>
      <a:dk2>
        <a:srgbClr val="041243"/>
      </a:dk2>
      <a:lt2>
        <a:srgbClr val="4D4D4F"/>
      </a:lt2>
      <a:accent1>
        <a:srgbClr val="B59243"/>
      </a:accent1>
      <a:accent2>
        <a:srgbClr val="BCBEC0"/>
      </a:accent2>
      <a:accent3>
        <a:srgbClr val="041243"/>
      </a:accent3>
      <a:accent4>
        <a:srgbClr val="4D4D4F"/>
      </a:accent4>
      <a:accent5>
        <a:srgbClr val="B59243"/>
      </a:accent5>
      <a:accent6>
        <a:srgbClr val="BCBEC0"/>
      </a:accent6>
      <a:hlink>
        <a:srgbClr val="4D4D4F"/>
      </a:hlink>
      <a:folHlink>
        <a:srgbClr val="4D4D4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deration University-PPT Template Standard-Master.potx" id="{69DE0BAD-7509-489F-9A90-6AC239F9FB47}" vid="{FD12E579-4C6B-454B-9FFE-5ADACF725465}"/>
    </a:ext>
  </a:extLst>
</a:theme>
</file>

<file path=ppt/theme/theme2.xml><?xml version="1.0" encoding="utf-8"?>
<a:theme xmlns:a="http://schemas.openxmlformats.org/drawingml/2006/main" name="Federation University-Blue">
  <a:themeElements>
    <a:clrScheme name="FedUni2019">
      <a:dk1>
        <a:sysClr val="windowText" lastClr="000000"/>
      </a:dk1>
      <a:lt1>
        <a:sysClr val="window" lastClr="FFFFFF"/>
      </a:lt1>
      <a:dk2>
        <a:srgbClr val="041243"/>
      </a:dk2>
      <a:lt2>
        <a:srgbClr val="4D4D4F"/>
      </a:lt2>
      <a:accent1>
        <a:srgbClr val="B59243"/>
      </a:accent1>
      <a:accent2>
        <a:srgbClr val="BCBEC0"/>
      </a:accent2>
      <a:accent3>
        <a:srgbClr val="041243"/>
      </a:accent3>
      <a:accent4>
        <a:srgbClr val="4D4D4F"/>
      </a:accent4>
      <a:accent5>
        <a:srgbClr val="B59243"/>
      </a:accent5>
      <a:accent6>
        <a:srgbClr val="BCBEC0"/>
      </a:accent6>
      <a:hlink>
        <a:srgbClr val="4D4D4F"/>
      </a:hlink>
      <a:folHlink>
        <a:srgbClr val="4D4D4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deration University-PPT Template Standard-Master.potx" id="{69DE0BAD-7509-489F-9A90-6AC239F9FB47}" vid="{48326BD8-08A4-4306-A20F-22E4C003973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46FF89C2D2CB4382B71C5C2C9F3104" ma:contentTypeVersion="7642" ma:contentTypeDescription="Create a new document." ma:contentTypeScope="" ma:versionID="5158fc6c90394843298001927b9ed607">
  <xsd:schema xmlns:xsd="http://www.w3.org/2001/XMLSchema" xmlns:xs="http://www.w3.org/2001/XMLSchema" xmlns:p="http://schemas.microsoft.com/office/2006/metadata/properties" xmlns:ns2="e39818f0-b86a-435d-8fb9-cd10e1f05f4d" xmlns:ns3="e581bb13-09cf-4feb-90a5-fda802dbf4f3" targetNamespace="http://schemas.microsoft.com/office/2006/metadata/properties" ma:root="true" ma:fieldsID="04e420b848a4bf2d6822154053978231" ns2:_="" ns3:_="">
    <xsd:import namespace="e39818f0-b86a-435d-8fb9-cd10e1f05f4d"/>
    <xsd:import namespace="e581bb13-09cf-4feb-90a5-fda802dbf4f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Date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9818f0-b86a-435d-8fb9-cd10e1f05f4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7" nillable="true" ma:displayName="Taxonomy Catch All Column" ma:hidden="true" ma:list="{967314bd-1606-42d9-b7c7-dc03a10c388b}" ma:internalName="TaxCatchAll" ma:showField="CatchAllData" ma:web="e39818f0-b86a-435d-8fb9-cd10e1f05f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1bb13-09cf-4feb-90a5-fda802dbf4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Date" ma:index="19" nillable="true" ma:displayName="Date" ma:format="DateOnly" ma:internalName="Date">
      <xsd:simpleType>
        <xsd:restriction base="dms:DateTime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75c4b21c-4a25-40c1-82fe-fef023c60d7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39818f0-b86a-435d-8fb9-cd10e1f05f4d" xsi:nil="true"/>
    <lcf76f155ced4ddcb4097134ff3c332f xmlns="e581bb13-09cf-4feb-90a5-fda802dbf4f3">
      <Terms xmlns="http://schemas.microsoft.com/office/infopath/2007/PartnerControls"/>
    </lcf76f155ced4ddcb4097134ff3c332f>
    <Date xmlns="e581bb13-09cf-4feb-90a5-fda802dbf4f3" xsi:nil="true"/>
    <_dlc_DocId xmlns="e39818f0-b86a-435d-8fb9-cd10e1f05f4d">MRU3PS7DZPM2-1045032287-142294</_dlc_DocId>
    <_dlc_DocIdUrl xmlns="e39818f0-b86a-435d-8fb9-cd10e1f05f4d">
      <Url>https://federationuniversity.sharepoint.com/sites/FedUni/chief-operating-office/corporate-governance/_layouts/15/DocIdRedir.aspx?ID=MRU3PS7DZPM2-1045032287-142294</Url>
      <Description>MRU3PS7DZPM2-1045032287-142294</Description>
    </_dlc_DocIdUrl>
  </documentManagement>
</p:properties>
</file>

<file path=customXml/itemProps1.xml><?xml version="1.0" encoding="utf-8"?>
<ds:datastoreItem xmlns:ds="http://schemas.openxmlformats.org/officeDocument/2006/customXml" ds:itemID="{EA37231F-A0EE-4247-A5FA-1926F10E7B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9818f0-b86a-435d-8fb9-cd10e1f05f4d"/>
    <ds:schemaRef ds:uri="e581bb13-09cf-4feb-90a5-fda802dbf4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62CA3E-B5D4-475B-99D6-9DB8B7339F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CD722A-8503-4420-9729-5AD1AAF75A1E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F77DA9E7-DC4B-473C-A5B0-82E16B4CBF05}">
  <ds:schemaRefs>
    <ds:schemaRef ds:uri="http://schemas.microsoft.com/office/2006/metadata/properties"/>
    <ds:schemaRef ds:uri="http://schemas.microsoft.com/office/infopath/2007/PartnerControls"/>
    <ds:schemaRef ds:uri="bb67b2d8-6a5f-43e1-b3c3-7463e75bfac8"/>
    <ds:schemaRef ds:uri="9ed2d7ff-9538-45e8-8e10-58097304169c"/>
    <ds:schemaRef ds:uri="e39818f0-b86a-435d-8fb9-cd10e1f05f4d"/>
    <ds:schemaRef ds:uri="e581bb13-09cf-4feb-90a5-fda802dbf4f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Federation University-PPT Template Standard-Master</Template>
  <TotalTime>2801</TotalTime>
  <Words>712</Words>
  <Application>Microsoft Office PowerPoint</Application>
  <PresentationFormat>On-screen Show (4:3)</PresentationFormat>
  <Paragraphs>150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Montserrat</vt:lpstr>
      <vt:lpstr>Open Sans</vt:lpstr>
      <vt:lpstr>Federation University-White</vt:lpstr>
      <vt:lpstr>Federation University-Blue</vt:lpstr>
      <vt:lpstr>PowerPoint Presentation</vt:lpstr>
      <vt:lpstr>Principles of Academic Governance  Induction for Academic Board </vt:lpstr>
      <vt:lpstr>PowerPoint Presentation</vt:lpstr>
      <vt:lpstr>University framework </vt:lpstr>
      <vt:lpstr>Governance triangle </vt:lpstr>
      <vt:lpstr>Federation University Australia Statute 2021  6.0 Objective and functions of the Academic Board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Academic Governance  Induction for Academic Board</dc:title>
  <dc:creator>Bernadine Van Gramberg</dc:creator>
  <cp:lastModifiedBy>Lisa Francis</cp:lastModifiedBy>
  <cp:revision>9</cp:revision>
  <cp:lastPrinted>2019-05-23T05:29:58Z</cp:lastPrinted>
  <dcterms:created xsi:type="dcterms:W3CDTF">2022-10-17T06:13:22Z</dcterms:created>
  <dcterms:modified xsi:type="dcterms:W3CDTF">2024-11-15T07:40:02Z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0x0101006946FF89C2D2CB4382B71C5C2C9F3104</vt:lpwstr>
  </property>
  <property fmtid="{D5CDD505-2E9C-101B-9397-08002B2CF9AE}" pid="3" name="MediaServiceImageTags">
    <vt:lpwstr/>
  </property>
  <property fmtid="{D5CDD505-2E9C-101B-9397-08002B2CF9AE}" pid="4" name="_dlc_DocIdItemGuid">
    <vt:lpwstr>0d82154e-ca65-4516-b680-b037200732c9</vt:lpwstr>
  </property>
</Properties>
</file>