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693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16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248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419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00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785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415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98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288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122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65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C6C0D-89DC-445D-915A-CF8AC57E0774}" type="datetimeFigureOut">
              <a:rPr lang="en-AU" smtClean="0"/>
              <a:t>23/02/2016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778FA-5665-41C0-9E12-28F9336BD0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76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92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Federation University Australia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Simmonds</dc:creator>
  <cp:lastModifiedBy>Marion Slawson</cp:lastModifiedBy>
  <cp:revision>1</cp:revision>
  <dcterms:created xsi:type="dcterms:W3CDTF">2016-02-23T04:16:06Z</dcterms:created>
  <dcterms:modified xsi:type="dcterms:W3CDTF">2016-02-23T05:20:01Z</dcterms:modified>
</cp:coreProperties>
</file>