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  <p:sldMasterId id="2147483681" r:id="rId2"/>
  </p:sldMasterIdLst>
  <p:notesMasterIdLst>
    <p:notesMasterId r:id="rId4"/>
  </p:notesMasterIdLst>
  <p:handoutMasterIdLst>
    <p:handoutMasterId r:id="rId5"/>
  </p:handoutMasterIdLst>
  <p:sldIdLst>
    <p:sldId id="263" r:id="rId3"/>
  </p:sldIdLst>
  <p:sldSz cx="9144000" cy="5143500" type="screen16x9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4692" autoAdjust="0"/>
  </p:normalViewPr>
  <p:slideViewPr>
    <p:cSldViewPr snapToGrid="0" snapToObjects="1">
      <p:cViewPr varScale="1">
        <p:scale>
          <a:sx n="102" d="100"/>
          <a:sy n="102" d="100"/>
        </p:scale>
        <p:origin x="26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43721-2BB9-E449-8855-DB1EDB7A7F90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E37F-65DF-2F40-B86C-0D95321FD0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706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6B40F-1D48-214C-B3ED-13D83F74CBD9}" type="datetime1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7A0A4-37F0-1340-86CA-F84E6CE4B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485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>
              <a:defRPr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0450"/>
            <a:ext cx="82296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9581"/>
            <a:ext cx="82296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25503"/>
            <a:ext cx="82296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4E19B-D82B-AB45-8F97-CE85449579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17828"/>
            <a:ext cx="7772400" cy="1289804"/>
          </a:xfrm>
        </p:spPr>
        <p:txBody>
          <a:bodyPr anchor="b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46533"/>
            <a:ext cx="7772400" cy="1682567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870450"/>
            <a:ext cx="5562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870450"/>
            <a:ext cx="2133600" cy="1706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E19B-D82B-AB45-8F97-CE85449579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8" r:id="rId6"/>
    <p:sldLayoutId id="2147483689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4A8D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500"/>
        </a:spcBef>
        <a:buFont typeface="Arial"/>
        <a:buNone/>
        <a:defRPr sz="2400" kern="1200">
          <a:solidFill>
            <a:srgbClr val="004A8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4A8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77877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&gt;"/>
        <a:defRPr sz="2000" kern="1200">
          <a:solidFill>
            <a:srgbClr val="777877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777877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0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225" y="265985"/>
            <a:ext cx="4901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</a:t>
            </a:r>
            <a:endParaRPr lang="en-AU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225" y="1484509"/>
            <a:ext cx="55808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PASS is a chance to get together in small groups with other students in the course to compare notes, discuss important topics, and to develop strategies for studying and learning.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The sessions </a:t>
            </a:r>
            <a:r>
              <a:rPr lang="en-AU" smtClean="0">
                <a:solidFill>
                  <a:schemeClr val="accent1">
                    <a:lumMod val="50000"/>
                  </a:schemeClr>
                </a:solidFill>
              </a:rPr>
              <a:t>are facilitated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by experienced students (PASS leaders)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who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have done </a:t>
            </a:r>
            <a:r>
              <a:rPr lang="en-AU" dirty="0" smtClean="0">
                <a:solidFill>
                  <a:schemeClr val="accent1">
                    <a:lumMod val="50000"/>
                  </a:schemeClr>
                </a:solidFill>
              </a:rPr>
              <a:t>the </a:t>
            </a:r>
            <a:r>
              <a:rPr lang="en-AU" dirty="0">
                <a:solidFill>
                  <a:schemeClr val="accent1">
                    <a:lumMod val="50000"/>
                  </a:schemeClr>
                </a:solidFill>
              </a:rPr>
              <a:t>course before, and offer a relaxed peer environment.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9892" y="3767399"/>
            <a:ext cx="3925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A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federation.edu.au/pass</a:t>
            </a:r>
          </a:p>
          <a:p>
            <a:endParaRPr lang="en-AU" dirty="0">
              <a:solidFill>
                <a:schemeClr val="accent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429" y="4363610"/>
            <a:ext cx="691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the ‘Student Academic and Study Support’ </a:t>
            </a:r>
            <a:r>
              <a:rPr lang="en-AU" sz="16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AU" sz="16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rogram </a:t>
            </a:r>
            <a:endParaRPr lang="en-AU" sz="16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8" t="6290" r="22909" b="36991"/>
          <a:stretch/>
        </p:blipFill>
        <p:spPr>
          <a:xfrm>
            <a:off x="6557125" y="1651380"/>
            <a:ext cx="2145738" cy="2503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0704" b="32496"/>
          <a:stretch/>
        </p:blipFill>
        <p:spPr>
          <a:xfrm>
            <a:off x="435429" y="3825981"/>
            <a:ext cx="350732" cy="32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61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dU Footer A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dU Footer B">
  <a:themeElements>
    <a:clrScheme name=" Federation University Theme">
      <a:dk1>
        <a:srgbClr val="003A6D"/>
      </a:dk1>
      <a:lt1>
        <a:sysClr val="window" lastClr="FFFFFF"/>
      </a:lt1>
      <a:dk2>
        <a:srgbClr val="004A8D"/>
      </a:dk2>
      <a:lt2>
        <a:srgbClr val="F0E9E4"/>
      </a:lt2>
      <a:accent1>
        <a:srgbClr val="777877"/>
      </a:accent1>
      <a:accent2>
        <a:srgbClr val="008791"/>
      </a:accent2>
      <a:accent3>
        <a:srgbClr val="66B042"/>
      </a:accent3>
      <a:accent4>
        <a:srgbClr val="421455"/>
      </a:accent4>
      <a:accent5>
        <a:srgbClr val="C0004D"/>
      </a:accent5>
      <a:accent6>
        <a:srgbClr val="EEA420"/>
      </a:accent6>
      <a:hlink>
        <a:srgbClr val="777877"/>
      </a:hlink>
      <a:folHlink>
        <a:srgbClr val="A5A6A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FedUni_16to9_1280x720_Template</Template>
  <TotalTime>128</TotalTime>
  <Words>51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Lucida Grande</vt:lpstr>
      <vt:lpstr>FedU Footer A</vt:lpstr>
      <vt:lpstr>FedU Footer B</vt:lpstr>
      <vt:lpstr>PowerPoint Presentation</vt:lpstr>
    </vt:vector>
  </TitlesOfParts>
  <Company>University of Ballarat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of Ballarat - ICT Services</dc:creator>
  <cp:lastModifiedBy>Lara Whitehead-Annett</cp:lastModifiedBy>
  <cp:revision>19</cp:revision>
  <dcterms:created xsi:type="dcterms:W3CDTF">2014-12-01T21:43:55Z</dcterms:created>
  <dcterms:modified xsi:type="dcterms:W3CDTF">2019-02-28T00:58:13Z</dcterms:modified>
</cp:coreProperties>
</file>