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5"/>
  </p:sldMasterIdLst>
  <p:sldIdLst>
    <p:sldId id="257" r:id="rId6"/>
    <p:sldId id="258" r:id="rId7"/>
    <p:sldId id="259" r:id="rId8"/>
    <p:sldId id="260" r:id="rId9"/>
    <p:sldId id="262" r:id="rId10"/>
    <p:sldId id="263" r:id="rId11"/>
    <p:sldId id="275" r:id="rId12"/>
    <p:sldId id="264" r:id="rId13"/>
    <p:sldId id="265" r:id="rId14"/>
    <p:sldId id="266" r:id="rId15"/>
    <p:sldId id="267" r:id="rId16"/>
    <p:sldId id="269" r:id="rId17"/>
    <p:sldId id="270" r:id="rId18"/>
    <p:sldId id="272" r:id="rId19"/>
    <p:sldId id="271" r:id="rId20"/>
    <p:sldId id="276" r:id="rId21"/>
    <p:sldId id="279" r:id="rId22"/>
    <p:sldId id="277" r:id="rId23"/>
    <p:sldId id="278" r:id="rId24"/>
    <p:sldId id="273" r:id="rId25"/>
    <p:sldId id="274"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58"/>
    <p:restoredTop sz="94670"/>
  </p:normalViewPr>
  <p:slideViewPr>
    <p:cSldViewPr snapToGrid="0" snapToObjects="1" showGuides="1">
      <p:cViewPr varScale="1">
        <p:scale>
          <a:sx n="88" d="100"/>
          <a:sy n="88" d="100"/>
        </p:scale>
        <p:origin x="1363"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nia Rhook" userId="S::trhook@federation.edu.au::bdb5dd78-f94d-487b-8973-002e2349e10b" providerId="AD" clId="Web-{AD52ECE8-C6E0-5E41-59FC-B61CCA04FBD2}"/>
    <pc:docChg chg="addSld modSld">
      <pc:chgData name="Tania Rhook" userId="S::trhook@federation.edu.au::bdb5dd78-f94d-487b-8973-002e2349e10b" providerId="AD" clId="Web-{AD52ECE8-C6E0-5E41-59FC-B61CCA04FBD2}" dt="2019-08-12T05:15:36.640" v="3" actId="20577"/>
      <pc:docMkLst>
        <pc:docMk/>
      </pc:docMkLst>
      <pc:sldChg chg="modSp new">
        <pc:chgData name="Tania Rhook" userId="S::trhook@federation.edu.au::bdb5dd78-f94d-487b-8973-002e2349e10b" providerId="AD" clId="Web-{AD52ECE8-C6E0-5E41-59FC-B61CCA04FBD2}" dt="2019-08-12T05:15:36.640" v="3" actId="20577"/>
        <pc:sldMkLst>
          <pc:docMk/>
          <pc:sldMk cId="3950332795" sldId="258"/>
        </pc:sldMkLst>
        <pc:spChg chg="mod">
          <ac:chgData name="Tania Rhook" userId="S::trhook@federation.edu.au::bdb5dd78-f94d-487b-8973-002e2349e10b" providerId="AD" clId="Web-{AD52ECE8-C6E0-5E41-59FC-B61CCA04FBD2}" dt="2019-08-12T05:15:36.640" v="3" actId="20577"/>
          <ac:spMkLst>
            <pc:docMk/>
            <pc:sldMk cId="3950332795" sldId="258"/>
            <ac:spMk id="2" creationId="{28C25AD5-2573-46F0-8C6B-0001CC4FE655}"/>
          </ac:spMkLst>
        </pc:spChg>
      </pc:sldChg>
    </pc:docChg>
  </pc:docChgLst>
  <pc:docChgLst>
    <pc:chgData name="Kara Hodgson" userId="S::khodgson@federation.edu.au::ad1ed20f-3806-409f-ac90-191b4ecceb41" providerId="AD" clId="Web-{0FE3FDEA-2CCC-D810-552C-CE0FF8BBE120}"/>
    <pc:docChg chg="modSld">
      <pc:chgData name="Kara Hodgson" userId="S::khodgson@federation.edu.au::ad1ed20f-3806-409f-ac90-191b4ecceb41" providerId="AD" clId="Web-{0FE3FDEA-2CCC-D810-552C-CE0FF8BBE120}" dt="2019-08-14T05:06:53.194" v="3"/>
      <pc:docMkLst>
        <pc:docMk/>
      </pc:docMkLst>
      <pc:sldChg chg="addSp delSp modSp">
        <pc:chgData name="Kara Hodgson" userId="S::khodgson@federation.edu.au::ad1ed20f-3806-409f-ac90-191b4ecceb41" providerId="AD" clId="Web-{0FE3FDEA-2CCC-D810-552C-CE0FF8BBE120}" dt="2019-08-14T05:06:53.194" v="3"/>
        <pc:sldMkLst>
          <pc:docMk/>
          <pc:sldMk cId="1498281219" sldId="257"/>
        </pc:sldMkLst>
        <pc:picChg chg="add del mod">
          <ac:chgData name="Kara Hodgson" userId="S::khodgson@federation.edu.au::ad1ed20f-3806-409f-ac90-191b4ecceb41" providerId="AD" clId="Web-{0FE3FDEA-2CCC-D810-552C-CE0FF8BBE120}" dt="2019-08-14T05:06:53.194" v="3"/>
          <ac:picMkLst>
            <pc:docMk/>
            <pc:sldMk cId="1498281219" sldId="257"/>
            <ac:picMk id="6" creationId="{17CFB629-BB94-4695-A8EA-2CD7BF61228F}"/>
          </ac:picMkLst>
        </pc:picChg>
        <pc:picChg chg="add del mod">
          <ac:chgData name="Kara Hodgson" userId="S::khodgson@federation.edu.au::ad1ed20f-3806-409f-ac90-191b4ecceb41" providerId="AD" clId="Web-{0FE3FDEA-2CCC-D810-552C-CE0FF8BBE120}" dt="2019-08-14T05:06:52.319" v="2"/>
          <ac:picMkLst>
            <pc:docMk/>
            <pc:sldMk cId="1498281219" sldId="257"/>
            <ac:picMk id="8" creationId="{EFDA8520-08F2-4104-B173-AEE7052250EE}"/>
          </ac:picMkLst>
        </pc:pic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1">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716A8B27-8C7A-2A45-B80B-057B80C9CC6E}"/>
              </a:ext>
            </a:extLst>
          </p:cNvPr>
          <p:cNvSpPr>
            <a:spLocks noChangeAspect="1"/>
          </p:cNvSpPr>
          <p:nvPr userDrawn="1"/>
        </p:nvSpPr>
        <p:spPr>
          <a:xfrm>
            <a:off x="0" y="0"/>
            <a:ext cx="9168000" cy="6876000"/>
          </a:xfrm>
          <a:prstGeom prst="rect">
            <a:avLst/>
          </a:prstGeom>
          <a:solidFill>
            <a:srgbClr val="001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1350" dirty="0"/>
          </a:p>
        </p:txBody>
      </p:sp>
      <p:sp>
        <p:nvSpPr>
          <p:cNvPr id="2" name="Title 1">
            <a:extLst>
              <a:ext uri="{FF2B5EF4-FFF2-40B4-BE49-F238E27FC236}">
                <a16:creationId xmlns:a16="http://schemas.microsoft.com/office/drawing/2014/main" id="{AE50C3D0-9D57-FB43-BD79-9BC59CD9CF1E}"/>
              </a:ext>
            </a:extLst>
          </p:cNvPr>
          <p:cNvSpPr>
            <a:spLocks noGrp="1"/>
          </p:cNvSpPr>
          <p:nvPr>
            <p:ph type="title" hasCustomPrompt="1"/>
          </p:nvPr>
        </p:nvSpPr>
        <p:spPr>
          <a:xfrm>
            <a:off x="1873087" y="1440000"/>
            <a:ext cx="4728938" cy="1880716"/>
          </a:xfrm>
          <a:prstGeom prst="rect">
            <a:avLst/>
          </a:prstGeom>
        </p:spPr>
        <p:txBody>
          <a:bodyPr/>
          <a:lstStyle>
            <a:lvl1pPr>
              <a:defRPr sz="3600" b="0" i="0">
                <a:solidFill>
                  <a:schemeClr val="bg1"/>
                </a:solidFill>
                <a:latin typeface="Arial" panose="020B0604020202020204" pitchFamily="34" charset="0"/>
                <a:cs typeface="Arial" panose="020B0604020202020204" pitchFamily="34" charset="0"/>
              </a:defRPr>
            </a:lvl1pPr>
          </a:lstStyle>
          <a:p>
            <a:r>
              <a:rPr lang="en-US" dirty="0"/>
              <a:t>Click to edit heading</a:t>
            </a:r>
          </a:p>
        </p:txBody>
      </p:sp>
      <p:sp>
        <p:nvSpPr>
          <p:cNvPr id="12" name="Text Placeholder 4">
            <a:extLst>
              <a:ext uri="{FF2B5EF4-FFF2-40B4-BE49-F238E27FC236}">
                <a16:creationId xmlns:a16="http://schemas.microsoft.com/office/drawing/2014/main" id="{C5F2316C-0411-E345-98B4-46D51B08CEF1}"/>
              </a:ext>
            </a:extLst>
          </p:cNvPr>
          <p:cNvSpPr>
            <a:spLocks noGrp="1"/>
          </p:cNvSpPr>
          <p:nvPr>
            <p:ph type="body" sz="quarter" idx="14" hasCustomPrompt="1"/>
          </p:nvPr>
        </p:nvSpPr>
        <p:spPr>
          <a:xfrm>
            <a:off x="1883782" y="3691596"/>
            <a:ext cx="3680222" cy="333994"/>
          </a:xfrm>
          <a:prstGeom prst="rect">
            <a:avLst/>
          </a:prstGeom>
        </p:spPr>
        <p:txBody>
          <a:bodyPr/>
          <a:lstStyle>
            <a:lvl1pPr marL="0" indent="0">
              <a:lnSpc>
                <a:spcPts val="1500"/>
              </a:lnSpc>
              <a:spcAft>
                <a:spcPts val="450"/>
              </a:spcAft>
              <a:buFontTx/>
              <a:buNone/>
              <a:defRPr sz="1350" b="1" i="0">
                <a:solidFill>
                  <a:schemeClr val="bg1"/>
                </a:solidFill>
                <a:latin typeface="Arial" panose="020B0604020202020204" pitchFamily="34" charset="0"/>
                <a:cs typeface="Arial" panose="020B0604020202020204" pitchFamily="34" charset="0"/>
              </a:defRPr>
            </a:lvl1pPr>
            <a:lvl2pPr marL="342900" indent="0">
              <a:lnSpc>
                <a:spcPts val="1500"/>
              </a:lnSpc>
              <a:spcAft>
                <a:spcPts val="450"/>
              </a:spcAft>
              <a:buFontTx/>
              <a:buNone/>
              <a:defRPr sz="1350" b="0" i="0">
                <a:solidFill>
                  <a:schemeClr val="bg1"/>
                </a:solidFill>
                <a:latin typeface="Helvetica Neue LT Std 45 Light" panose="020B0403020202020204" pitchFamily="34" charset="0"/>
              </a:defRPr>
            </a:lvl2pPr>
            <a:lvl3pPr marL="685800" indent="0">
              <a:lnSpc>
                <a:spcPts val="1500"/>
              </a:lnSpc>
              <a:spcAft>
                <a:spcPts val="450"/>
              </a:spcAft>
              <a:buFontTx/>
              <a:buNone/>
              <a:defRPr sz="1200" b="0" i="0">
                <a:solidFill>
                  <a:schemeClr val="bg1"/>
                </a:solidFill>
                <a:latin typeface="Helvetica Neue LT Std 45 Light" panose="020B0403020202020204" pitchFamily="34" charset="0"/>
              </a:defRPr>
            </a:lvl3pPr>
          </a:lstStyle>
          <a:p>
            <a:pPr lvl="0"/>
            <a:r>
              <a:rPr lang="en-US" dirty="0"/>
              <a:t>Presenter Name</a:t>
            </a:r>
          </a:p>
        </p:txBody>
      </p:sp>
      <p:sp>
        <p:nvSpPr>
          <p:cNvPr id="13" name="Text Placeholder 4">
            <a:extLst>
              <a:ext uri="{FF2B5EF4-FFF2-40B4-BE49-F238E27FC236}">
                <a16:creationId xmlns:a16="http://schemas.microsoft.com/office/drawing/2014/main" id="{BF4CE523-A1B7-C54D-97E6-43E82F5F346E}"/>
              </a:ext>
            </a:extLst>
          </p:cNvPr>
          <p:cNvSpPr>
            <a:spLocks noGrp="1"/>
          </p:cNvSpPr>
          <p:nvPr>
            <p:ph type="body" sz="quarter" idx="15" hasCustomPrompt="1"/>
          </p:nvPr>
        </p:nvSpPr>
        <p:spPr>
          <a:xfrm>
            <a:off x="1883782" y="4120728"/>
            <a:ext cx="3680222" cy="362063"/>
          </a:xfrm>
          <a:prstGeom prst="rect">
            <a:avLst/>
          </a:prstGeom>
        </p:spPr>
        <p:txBody>
          <a:bodyPr/>
          <a:lstStyle>
            <a:lvl1pPr marL="0" indent="0">
              <a:lnSpc>
                <a:spcPts val="1500"/>
              </a:lnSpc>
              <a:spcAft>
                <a:spcPts val="450"/>
              </a:spcAft>
              <a:buFontTx/>
              <a:buNone/>
              <a:defRPr sz="1350" b="0" i="0">
                <a:solidFill>
                  <a:schemeClr val="bg1"/>
                </a:solidFill>
                <a:latin typeface="Arial" panose="020B0604020202020204" pitchFamily="34" charset="0"/>
                <a:cs typeface="Arial" panose="020B0604020202020204" pitchFamily="34" charset="0"/>
              </a:defRPr>
            </a:lvl1pPr>
            <a:lvl2pPr marL="342900" indent="0">
              <a:lnSpc>
                <a:spcPts val="1500"/>
              </a:lnSpc>
              <a:spcAft>
                <a:spcPts val="450"/>
              </a:spcAft>
              <a:buFontTx/>
              <a:buNone/>
              <a:defRPr sz="1350" b="0" i="0">
                <a:solidFill>
                  <a:schemeClr val="bg1"/>
                </a:solidFill>
                <a:latin typeface="Helvetica Neue LT Std 45 Light" panose="020B0403020202020204" pitchFamily="34" charset="0"/>
              </a:defRPr>
            </a:lvl2pPr>
            <a:lvl3pPr marL="685800" indent="0">
              <a:lnSpc>
                <a:spcPts val="1500"/>
              </a:lnSpc>
              <a:spcAft>
                <a:spcPts val="450"/>
              </a:spcAft>
              <a:buFontTx/>
              <a:buNone/>
              <a:defRPr sz="1200" b="0" i="0">
                <a:solidFill>
                  <a:schemeClr val="bg1"/>
                </a:solidFill>
                <a:latin typeface="Helvetica Neue LT Std 45 Light" panose="020B0403020202020204" pitchFamily="34" charset="0"/>
              </a:defRPr>
            </a:lvl3pPr>
          </a:lstStyle>
          <a:p>
            <a:pPr lvl="0"/>
            <a:r>
              <a:rPr lang="en-US" dirty="0"/>
              <a:t>Company Name</a:t>
            </a:r>
          </a:p>
        </p:txBody>
      </p:sp>
      <p:sp>
        <p:nvSpPr>
          <p:cNvPr id="14" name="Text Placeholder 4">
            <a:extLst>
              <a:ext uri="{FF2B5EF4-FFF2-40B4-BE49-F238E27FC236}">
                <a16:creationId xmlns:a16="http://schemas.microsoft.com/office/drawing/2014/main" id="{0956F341-86D4-984B-846E-60C0F1392725}"/>
              </a:ext>
            </a:extLst>
          </p:cNvPr>
          <p:cNvSpPr>
            <a:spLocks noGrp="1"/>
          </p:cNvSpPr>
          <p:nvPr>
            <p:ph type="body" sz="quarter" idx="16" hasCustomPrompt="1"/>
          </p:nvPr>
        </p:nvSpPr>
        <p:spPr>
          <a:xfrm>
            <a:off x="1883782" y="4480768"/>
            <a:ext cx="3680222" cy="325409"/>
          </a:xfrm>
          <a:prstGeom prst="rect">
            <a:avLst/>
          </a:prstGeom>
        </p:spPr>
        <p:txBody>
          <a:bodyPr/>
          <a:lstStyle>
            <a:lvl1pPr marL="0" indent="0">
              <a:lnSpc>
                <a:spcPts val="1500"/>
              </a:lnSpc>
              <a:spcAft>
                <a:spcPts val="450"/>
              </a:spcAft>
              <a:buFontTx/>
              <a:buNone/>
              <a:defRPr sz="1200" b="0" i="0">
                <a:solidFill>
                  <a:schemeClr val="bg1"/>
                </a:solidFill>
                <a:latin typeface="Arial" panose="020B0604020202020204" pitchFamily="34" charset="0"/>
                <a:cs typeface="Arial" panose="020B0604020202020204" pitchFamily="34" charset="0"/>
              </a:defRPr>
            </a:lvl1pPr>
            <a:lvl2pPr marL="342900" indent="0">
              <a:lnSpc>
                <a:spcPts val="1500"/>
              </a:lnSpc>
              <a:spcAft>
                <a:spcPts val="450"/>
              </a:spcAft>
              <a:buFontTx/>
              <a:buNone/>
              <a:defRPr sz="1350" b="0" i="0">
                <a:solidFill>
                  <a:schemeClr val="bg1"/>
                </a:solidFill>
                <a:latin typeface="Helvetica Neue LT Std 45 Light" panose="020B0403020202020204" pitchFamily="34" charset="0"/>
              </a:defRPr>
            </a:lvl2pPr>
            <a:lvl3pPr marL="685800" indent="0">
              <a:lnSpc>
                <a:spcPts val="1500"/>
              </a:lnSpc>
              <a:spcAft>
                <a:spcPts val="450"/>
              </a:spcAft>
              <a:buFont typeface="+mj-lt"/>
              <a:buNone/>
              <a:defRPr sz="1200" b="0" i="0">
                <a:solidFill>
                  <a:schemeClr val="bg1"/>
                </a:solidFill>
                <a:latin typeface="Helvetica Neue LT Std 45 Light" panose="020B0403020202020204" pitchFamily="34" charset="0"/>
              </a:defRPr>
            </a:lvl3pPr>
          </a:lstStyle>
          <a:p>
            <a:pPr lvl="0"/>
            <a:r>
              <a:rPr lang="en-US" dirty="0"/>
              <a:t>Date</a:t>
            </a:r>
          </a:p>
        </p:txBody>
      </p:sp>
      <p:sp>
        <p:nvSpPr>
          <p:cNvPr id="6" name="Rectangle 5">
            <a:extLst>
              <a:ext uri="{FF2B5EF4-FFF2-40B4-BE49-F238E27FC236}">
                <a16:creationId xmlns:a16="http://schemas.microsoft.com/office/drawing/2014/main" id="{13BAB924-FC61-2343-82BB-5D4ED2D43082}"/>
              </a:ext>
            </a:extLst>
          </p:cNvPr>
          <p:cNvSpPr/>
          <p:nvPr userDrawn="1"/>
        </p:nvSpPr>
        <p:spPr>
          <a:xfrm>
            <a:off x="8182401" y="6642557"/>
            <a:ext cx="963725" cy="161583"/>
          </a:xfrm>
          <a:prstGeom prst="rect">
            <a:avLst/>
          </a:prstGeom>
        </p:spPr>
        <p:txBody>
          <a:bodyPr wrap="none">
            <a:spAutoFit/>
          </a:bodyPr>
          <a:lstStyle/>
          <a:p>
            <a:r>
              <a:rPr lang="en-AU" sz="450" b="0" i="0" dirty="0">
                <a:solidFill>
                  <a:schemeClr val="bg1">
                    <a:lumMod val="75000"/>
                  </a:schemeClr>
                </a:solidFill>
                <a:effectLst/>
                <a:latin typeface="Arial" panose="020B0604020202020204" pitchFamily="34" charset="0"/>
                <a:cs typeface="Arial" panose="020B0604020202020204" pitchFamily="34" charset="0"/>
              </a:rPr>
              <a:t>CRICOS Provider No. 00103D</a:t>
            </a:r>
          </a:p>
        </p:txBody>
      </p:sp>
      <p:pic>
        <p:nvPicPr>
          <p:cNvPr id="22" name="Picture 21">
            <a:extLst>
              <a:ext uri="{FF2B5EF4-FFF2-40B4-BE49-F238E27FC236}">
                <a16:creationId xmlns:a16="http://schemas.microsoft.com/office/drawing/2014/main" id="{16918872-3D77-AA49-917B-1369EDEB846B}"/>
              </a:ext>
            </a:extLst>
          </p:cNvPr>
          <p:cNvPicPr>
            <a:picLocks noChangeAspect="1"/>
          </p:cNvPicPr>
          <p:nvPr userDrawn="1"/>
        </p:nvPicPr>
        <p:blipFill rotWithShape="1">
          <a:blip r:embed="rId2"/>
          <a:srcRect l="2621" t="68591"/>
          <a:stretch/>
        </p:blipFill>
        <p:spPr>
          <a:xfrm>
            <a:off x="0" y="5197525"/>
            <a:ext cx="9190049" cy="1660475"/>
          </a:xfrm>
          <a:prstGeom prst="rect">
            <a:avLst/>
          </a:prstGeom>
        </p:spPr>
      </p:pic>
      <p:sp>
        <p:nvSpPr>
          <p:cNvPr id="10" name="Rectangle 9">
            <a:extLst>
              <a:ext uri="{FF2B5EF4-FFF2-40B4-BE49-F238E27FC236}">
                <a16:creationId xmlns:a16="http://schemas.microsoft.com/office/drawing/2014/main" id="{178D22D5-4909-8343-98EE-739C848DD66D}"/>
              </a:ext>
            </a:extLst>
          </p:cNvPr>
          <p:cNvSpPr/>
          <p:nvPr userDrawn="1"/>
        </p:nvSpPr>
        <p:spPr>
          <a:xfrm>
            <a:off x="7915779" y="6642556"/>
            <a:ext cx="1228221" cy="184666"/>
          </a:xfrm>
          <a:prstGeom prst="rect">
            <a:avLst/>
          </a:prstGeom>
        </p:spPr>
        <p:txBody>
          <a:bodyPr wrap="none">
            <a:spAutoFit/>
          </a:bodyPr>
          <a:lstStyle/>
          <a:p>
            <a:r>
              <a:rPr lang="en-AU" sz="600" b="0" i="0" dirty="0">
                <a:solidFill>
                  <a:schemeClr val="bg1">
                    <a:lumMod val="75000"/>
                  </a:schemeClr>
                </a:solidFill>
                <a:effectLst/>
                <a:latin typeface="Arial" panose="020B0604020202020204" pitchFamily="34" charset="0"/>
                <a:cs typeface="Arial" panose="020B0604020202020204" pitchFamily="34" charset="0"/>
              </a:rPr>
              <a:t>CRICOS Provider No. 00103D</a:t>
            </a:r>
          </a:p>
        </p:txBody>
      </p:sp>
      <p:pic>
        <p:nvPicPr>
          <p:cNvPr id="11" name="Picture 10">
            <a:extLst>
              <a:ext uri="{FF2B5EF4-FFF2-40B4-BE49-F238E27FC236}">
                <a16:creationId xmlns:a16="http://schemas.microsoft.com/office/drawing/2014/main" id="{7FF9B581-03BB-7F4A-AF99-4839C6B03B7E}"/>
              </a:ext>
            </a:extLst>
          </p:cNvPr>
          <p:cNvPicPr>
            <a:picLocks noChangeAspect="1"/>
          </p:cNvPicPr>
          <p:nvPr userDrawn="1"/>
        </p:nvPicPr>
        <p:blipFill>
          <a:blip r:embed="rId3"/>
          <a:stretch>
            <a:fillRect/>
          </a:stretch>
        </p:blipFill>
        <p:spPr>
          <a:xfrm>
            <a:off x="283335" y="262082"/>
            <a:ext cx="2049719" cy="540000"/>
          </a:xfrm>
          <a:prstGeom prst="rect">
            <a:avLst/>
          </a:prstGeom>
        </p:spPr>
      </p:pic>
    </p:spTree>
    <p:extLst>
      <p:ext uri="{BB962C8B-B14F-4D97-AF65-F5344CB8AC3E}">
        <p14:creationId xmlns:p14="http://schemas.microsoft.com/office/powerpoint/2010/main" val="1777462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s &amp; Text 1.2">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09C15F-3C36-CA43-9EA6-A4DE52501BF4}"/>
              </a:ext>
            </a:extLst>
          </p:cNvPr>
          <p:cNvSpPr>
            <a:spLocks noGrp="1"/>
          </p:cNvSpPr>
          <p:nvPr>
            <p:ph type="title" hasCustomPrompt="1"/>
          </p:nvPr>
        </p:nvSpPr>
        <p:spPr>
          <a:xfrm>
            <a:off x="334735" y="668329"/>
            <a:ext cx="8391253" cy="645069"/>
          </a:xfrm>
          <a:prstGeom prst="rect">
            <a:avLst/>
          </a:prstGeom>
        </p:spPr>
        <p:txBody>
          <a:bodyPr/>
          <a:lstStyle>
            <a:lvl1pPr>
              <a:defRPr sz="2700" b="0" i="0">
                <a:solidFill>
                  <a:srgbClr val="041243"/>
                </a:solidFill>
                <a:latin typeface="Arial" panose="020B0604020202020204" pitchFamily="34" charset="0"/>
                <a:cs typeface="Arial" panose="020B0604020202020204" pitchFamily="34" charset="0"/>
              </a:defRPr>
            </a:lvl1pPr>
          </a:lstStyle>
          <a:p>
            <a:r>
              <a:rPr lang="en-US" dirty="0"/>
              <a:t>Edit Heading</a:t>
            </a:r>
          </a:p>
        </p:txBody>
      </p:sp>
      <p:sp>
        <p:nvSpPr>
          <p:cNvPr id="5" name="Text Placeholder 7">
            <a:extLst>
              <a:ext uri="{FF2B5EF4-FFF2-40B4-BE49-F238E27FC236}">
                <a16:creationId xmlns:a16="http://schemas.microsoft.com/office/drawing/2014/main" id="{0CD3D142-4063-2A43-A3B8-B29162656B40}"/>
              </a:ext>
            </a:extLst>
          </p:cNvPr>
          <p:cNvSpPr>
            <a:spLocks noGrp="1"/>
          </p:cNvSpPr>
          <p:nvPr>
            <p:ph type="body" sz="quarter" idx="21" hasCustomPrompt="1"/>
          </p:nvPr>
        </p:nvSpPr>
        <p:spPr>
          <a:xfrm>
            <a:off x="333730" y="1573434"/>
            <a:ext cx="4416537" cy="4172788"/>
          </a:xfrm>
          <a:prstGeom prst="rect">
            <a:avLst/>
          </a:prstGeom>
        </p:spPr>
        <p:txBody>
          <a:bodyPr/>
          <a:lstStyle>
            <a:lvl1pPr marL="0" indent="0">
              <a:lnSpc>
                <a:spcPts val="1350"/>
              </a:lnSpc>
              <a:spcBef>
                <a:spcPts val="0"/>
              </a:spcBef>
              <a:spcAft>
                <a:spcPts val="900"/>
              </a:spcAft>
              <a:buNone/>
              <a:defRPr sz="1200" b="0" i="0">
                <a:solidFill>
                  <a:srgbClr val="4D4D4F"/>
                </a:solidFill>
                <a:latin typeface="Arial" panose="020B0604020202020204" pitchFamily="34" charset="0"/>
                <a:cs typeface="Arial" panose="020B0604020202020204" pitchFamily="34" charset="0"/>
              </a:defRPr>
            </a:lvl1pPr>
            <a:lvl2pPr>
              <a:defRPr sz="1200" b="0" i="0">
                <a:solidFill>
                  <a:schemeClr val="bg1"/>
                </a:solidFill>
                <a:latin typeface="Helvetica Neue LT Std 45 Light" panose="020B0403020202020204" pitchFamily="34" charset="0"/>
              </a:defRPr>
            </a:lvl2pPr>
            <a:lvl3pPr>
              <a:defRPr sz="1200" b="0" i="0">
                <a:solidFill>
                  <a:schemeClr val="bg1"/>
                </a:solidFill>
                <a:latin typeface="Helvetica Neue LT Std 45 Light" panose="020B0403020202020204" pitchFamily="34" charset="0"/>
              </a:defRPr>
            </a:lvl3pPr>
            <a:lvl4pPr>
              <a:defRPr sz="1200" b="0" i="0">
                <a:solidFill>
                  <a:schemeClr val="bg1"/>
                </a:solidFill>
                <a:latin typeface="Helvetica Neue LT Std 45 Light" panose="020B0403020202020204" pitchFamily="34" charset="0"/>
              </a:defRPr>
            </a:lvl4pPr>
            <a:lvl5pPr>
              <a:defRPr sz="1200" b="0" i="0">
                <a:solidFill>
                  <a:schemeClr val="bg1"/>
                </a:solidFill>
                <a:latin typeface="Helvetica Neue LT Std 45 Light" panose="020B0403020202020204" pitchFamily="34" charset="0"/>
              </a:defRPr>
            </a:lvl5pPr>
          </a:lstStyle>
          <a:p>
            <a:pPr lvl="0"/>
            <a:r>
              <a:rPr lang="en-US" dirty="0"/>
              <a:t>Click to edit text–Delete box’s you don’t need, change shape of picture box’s to suit </a:t>
            </a:r>
          </a:p>
        </p:txBody>
      </p:sp>
      <p:sp>
        <p:nvSpPr>
          <p:cNvPr id="8" name="Picture Placeholder 7">
            <a:extLst>
              <a:ext uri="{FF2B5EF4-FFF2-40B4-BE49-F238E27FC236}">
                <a16:creationId xmlns:a16="http://schemas.microsoft.com/office/drawing/2014/main" id="{F0559020-E57F-0441-955B-BF3C9610CFAF}"/>
              </a:ext>
            </a:extLst>
          </p:cNvPr>
          <p:cNvSpPr>
            <a:spLocks noGrp="1"/>
          </p:cNvSpPr>
          <p:nvPr>
            <p:ph type="pic" sz="quarter" idx="22"/>
          </p:nvPr>
        </p:nvSpPr>
        <p:spPr>
          <a:xfrm>
            <a:off x="4958452" y="1559416"/>
            <a:ext cx="1829990" cy="2016000"/>
          </a:xfrm>
          <a:prstGeom prst="rect">
            <a:avLst/>
          </a:prstGeom>
        </p:spPr>
        <p:txBody>
          <a:bodyPr/>
          <a:lstStyle>
            <a:lvl1pPr>
              <a:defRPr>
                <a:noFill/>
              </a:defRPr>
            </a:lvl1pPr>
          </a:lstStyle>
          <a:p>
            <a:endParaRPr lang="en-US" dirty="0"/>
          </a:p>
        </p:txBody>
      </p:sp>
      <p:sp>
        <p:nvSpPr>
          <p:cNvPr id="9" name="Picture Placeholder 7">
            <a:extLst>
              <a:ext uri="{FF2B5EF4-FFF2-40B4-BE49-F238E27FC236}">
                <a16:creationId xmlns:a16="http://schemas.microsoft.com/office/drawing/2014/main" id="{59858FC1-070E-774B-983E-1CFADCF0BDB3}"/>
              </a:ext>
            </a:extLst>
          </p:cNvPr>
          <p:cNvSpPr>
            <a:spLocks noGrp="1"/>
          </p:cNvSpPr>
          <p:nvPr>
            <p:ph type="pic" sz="quarter" idx="23"/>
          </p:nvPr>
        </p:nvSpPr>
        <p:spPr>
          <a:xfrm>
            <a:off x="6901603" y="1559416"/>
            <a:ext cx="1829990" cy="2016000"/>
          </a:xfrm>
          <a:prstGeom prst="rect">
            <a:avLst/>
          </a:prstGeom>
        </p:spPr>
        <p:txBody>
          <a:bodyPr/>
          <a:lstStyle>
            <a:lvl1pPr>
              <a:defRPr>
                <a:noFill/>
              </a:defRPr>
            </a:lvl1pPr>
          </a:lstStyle>
          <a:p>
            <a:endParaRPr lang="en-US"/>
          </a:p>
        </p:txBody>
      </p:sp>
      <p:sp>
        <p:nvSpPr>
          <p:cNvPr id="14" name="Picture Placeholder 7">
            <a:extLst>
              <a:ext uri="{FF2B5EF4-FFF2-40B4-BE49-F238E27FC236}">
                <a16:creationId xmlns:a16="http://schemas.microsoft.com/office/drawing/2014/main" id="{3F3512FC-E43D-B04F-A6C6-D55A9A025F50}"/>
              </a:ext>
            </a:extLst>
          </p:cNvPr>
          <p:cNvSpPr>
            <a:spLocks noGrp="1"/>
          </p:cNvSpPr>
          <p:nvPr>
            <p:ph type="pic" sz="quarter" idx="24"/>
          </p:nvPr>
        </p:nvSpPr>
        <p:spPr>
          <a:xfrm>
            <a:off x="4958452" y="3718197"/>
            <a:ext cx="1829990" cy="2016000"/>
          </a:xfrm>
          <a:prstGeom prst="rect">
            <a:avLst/>
          </a:prstGeom>
        </p:spPr>
        <p:txBody>
          <a:bodyPr/>
          <a:lstStyle>
            <a:lvl1pPr>
              <a:defRPr>
                <a:noFill/>
              </a:defRPr>
            </a:lvl1pPr>
          </a:lstStyle>
          <a:p>
            <a:endParaRPr lang="en-US" dirty="0"/>
          </a:p>
        </p:txBody>
      </p:sp>
      <p:sp>
        <p:nvSpPr>
          <p:cNvPr id="15" name="Picture Placeholder 7">
            <a:extLst>
              <a:ext uri="{FF2B5EF4-FFF2-40B4-BE49-F238E27FC236}">
                <a16:creationId xmlns:a16="http://schemas.microsoft.com/office/drawing/2014/main" id="{CE0929F8-859A-E148-8C79-B1751C5F8306}"/>
              </a:ext>
            </a:extLst>
          </p:cNvPr>
          <p:cNvSpPr>
            <a:spLocks noGrp="1"/>
          </p:cNvSpPr>
          <p:nvPr>
            <p:ph type="pic" sz="quarter" idx="25"/>
          </p:nvPr>
        </p:nvSpPr>
        <p:spPr>
          <a:xfrm>
            <a:off x="6901603" y="3718197"/>
            <a:ext cx="1829990" cy="2016000"/>
          </a:xfrm>
          <a:prstGeom prst="rect">
            <a:avLst/>
          </a:prstGeom>
        </p:spPr>
        <p:txBody>
          <a:bodyPr/>
          <a:lstStyle>
            <a:lvl1pPr>
              <a:defRPr>
                <a:noFill/>
              </a:defRPr>
            </a:lvl1pPr>
          </a:lstStyle>
          <a:p>
            <a:endParaRPr lang="en-US"/>
          </a:p>
        </p:txBody>
      </p:sp>
      <p:sp>
        <p:nvSpPr>
          <p:cNvPr id="12" name="Text Placeholder 3">
            <a:extLst>
              <a:ext uri="{FF2B5EF4-FFF2-40B4-BE49-F238E27FC236}">
                <a16:creationId xmlns:a16="http://schemas.microsoft.com/office/drawing/2014/main" id="{37B62CF6-CA41-F44C-979A-7B30F599E024}"/>
              </a:ext>
            </a:extLst>
          </p:cNvPr>
          <p:cNvSpPr>
            <a:spLocks noGrp="1"/>
          </p:cNvSpPr>
          <p:nvPr>
            <p:ph type="body" sz="quarter" idx="19" hasCustomPrompt="1"/>
          </p:nvPr>
        </p:nvSpPr>
        <p:spPr>
          <a:xfrm>
            <a:off x="7197329" y="6243294"/>
            <a:ext cx="1901301" cy="196183"/>
          </a:xfrm>
          <a:prstGeom prst="rect">
            <a:avLst/>
          </a:prstGeom>
        </p:spPr>
        <p:txBody>
          <a:bodyPr/>
          <a:lstStyle>
            <a:lvl1pPr marL="0" indent="0">
              <a:lnSpc>
                <a:spcPts val="900"/>
              </a:lnSpc>
              <a:spcBef>
                <a:spcPts val="0"/>
              </a:spcBef>
              <a:spcAft>
                <a:spcPts val="450"/>
              </a:spcAft>
              <a:buNone/>
              <a:defRPr sz="675" b="0" i="0">
                <a:solidFill>
                  <a:srgbClr val="041243"/>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a:t>
            </a:r>
          </a:p>
        </p:txBody>
      </p:sp>
      <p:sp>
        <p:nvSpPr>
          <p:cNvPr id="13" name="Text Placeholder 3">
            <a:extLst>
              <a:ext uri="{FF2B5EF4-FFF2-40B4-BE49-F238E27FC236}">
                <a16:creationId xmlns:a16="http://schemas.microsoft.com/office/drawing/2014/main" id="{26944D05-790D-684E-971E-163C394B5775}"/>
              </a:ext>
            </a:extLst>
          </p:cNvPr>
          <p:cNvSpPr>
            <a:spLocks noGrp="1"/>
          </p:cNvSpPr>
          <p:nvPr>
            <p:ph type="body" sz="quarter" idx="20" hasCustomPrompt="1"/>
          </p:nvPr>
        </p:nvSpPr>
        <p:spPr>
          <a:xfrm>
            <a:off x="7197329" y="6459276"/>
            <a:ext cx="1901301" cy="398725"/>
          </a:xfrm>
          <a:prstGeom prst="rect">
            <a:avLst/>
          </a:prstGeom>
        </p:spPr>
        <p:txBody>
          <a:bodyPr/>
          <a:lstStyle>
            <a:lvl1pPr marL="0" indent="0">
              <a:lnSpc>
                <a:spcPts val="900"/>
              </a:lnSpc>
              <a:spcBef>
                <a:spcPts val="0"/>
              </a:spcBef>
              <a:spcAft>
                <a:spcPts val="450"/>
              </a:spcAft>
              <a:buNone/>
              <a:defRPr sz="675" b="0" i="0">
                <a:solidFill>
                  <a:srgbClr val="041243"/>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 footer</a:t>
            </a:r>
          </a:p>
        </p:txBody>
      </p:sp>
      <p:pic>
        <p:nvPicPr>
          <p:cNvPr id="16" name="Picture 15">
            <a:extLst>
              <a:ext uri="{FF2B5EF4-FFF2-40B4-BE49-F238E27FC236}">
                <a16:creationId xmlns:a16="http://schemas.microsoft.com/office/drawing/2014/main" id="{AAC5DA0C-5857-5A42-890F-372AD6B1A35B}"/>
              </a:ext>
            </a:extLst>
          </p:cNvPr>
          <p:cNvPicPr>
            <a:picLocks noChangeAspect="1"/>
          </p:cNvPicPr>
          <p:nvPr userDrawn="1"/>
        </p:nvPicPr>
        <p:blipFill>
          <a:blip r:embed="rId2"/>
          <a:stretch>
            <a:fillRect/>
          </a:stretch>
        </p:blipFill>
        <p:spPr>
          <a:xfrm>
            <a:off x="270457" y="6290061"/>
            <a:ext cx="1282106" cy="338400"/>
          </a:xfrm>
          <a:prstGeom prst="rect">
            <a:avLst/>
          </a:prstGeom>
        </p:spPr>
      </p:pic>
    </p:spTree>
    <p:extLst>
      <p:ext uri="{BB962C8B-B14F-4D97-AF65-F5344CB8AC3E}">
        <p14:creationId xmlns:p14="http://schemas.microsoft.com/office/powerpoint/2010/main" val="1558885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eneral 1.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21C6E31-9116-2045-B3FE-4A8CD8EE9364}"/>
              </a:ext>
            </a:extLst>
          </p:cNvPr>
          <p:cNvSpPr>
            <a:spLocks noChangeAspect="1"/>
          </p:cNvSpPr>
          <p:nvPr userDrawn="1"/>
        </p:nvSpPr>
        <p:spPr>
          <a:xfrm>
            <a:off x="0" y="0"/>
            <a:ext cx="9168000" cy="6876000"/>
          </a:xfrm>
          <a:prstGeom prst="rect">
            <a:avLst/>
          </a:prstGeom>
          <a:solidFill>
            <a:srgbClr val="001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1350" dirty="0"/>
          </a:p>
        </p:txBody>
      </p:sp>
      <p:sp>
        <p:nvSpPr>
          <p:cNvPr id="5" name="Title 1">
            <a:extLst>
              <a:ext uri="{FF2B5EF4-FFF2-40B4-BE49-F238E27FC236}">
                <a16:creationId xmlns:a16="http://schemas.microsoft.com/office/drawing/2014/main" id="{05A8CC98-BAD9-2E44-9D1B-506AF0A44524}"/>
              </a:ext>
            </a:extLst>
          </p:cNvPr>
          <p:cNvSpPr>
            <a:spLocks noGrp="1"/>
          </p:cNvSpPr>
          <p:nvPr>
            <p:ph type="title" hasCustomPrompt="1"/>
          </p:nvPr>
        </p:nvSpPr>
        <p:spPr>
          <a:xfrm>
            <a:off x="334735" y="668330"/>
            <a:ext cx="8391253" cy="645069"/>
          </a:xfrm>
          <a:prstGeom prst="rect">
            <a:avLst/>
          </a:prstGeom>
        </p:spPr>
        <p:txBody>
          <a:bodyPr/>
          <a:lstStyle>
            <a:lvl1pPr>
              <a:defRPr sz="2700" b="0" i="0">
                <a:solidFill>
                  <a:schemeClr val="bg1"/>
                </a:solidFill>
                <a:latin typeface="Arial" panose="020B0604020202020204" pitchFamily="34" charset="0"/>
                <a:cs typeface="Arial" panose="020B0604020202020204" pitchFamily="34" charset="0"/>
              </a:defRPr>
            </a:lvl1pPr>
          </a:lstStyle>
          <a:p>
            <a:r>
              <a:rPr lang="en-US" dirty="0"/>
              <a:t>Edit Heading</a:t>
            </a:r>
          </a:p>
        </p:txBody>
      </p:sp>
      <p:sp>
        <p:nvSpPr>
          <p:cNvPr id="6" name="Text Placeholder 7">
            <a:extLst>
              <a:ext uri="{FF2B5EF4-FFF2-40B4-BE49-F238E27FC236}">
                <a16:creationId xmlns:a16="http://schemas.microsoft.com/office/drawing/2014/main" id="{21A2DA9F-F903-E848-8227-D59BD5CB98FD}"/>
              </a:ext>
            </a:extLst>
          </p:cNvPr>
          <p:cNvSpPr>
            <a:spLocks noGrp="1"/>
          </p:cNvSpPr>
          <p:nvPr>
            <p:ph type="body" sz="quarter" idx="21" hasCustomPrompt="1"/>
          </p:nvPr>
        </p:nvSpPr>
        <p:spPr>
          <a:xfrm>
            <a:off x="333730" y="1573435"/>
            <a:ext cx="4416537" cy="4172788"/>
          </a:xfrm>
          <a:prstGeom prst="rect">
            <a:avLst/>
          </a:prstGeom>
        </p:spPr>
        <p:txBody>
          <a:bodyPr/>
          <a:lstStyle>
            <a:lvl1pPr marL="0" indent="0">
              <a:lnSpc>
                <a:spcPts val="1350"/>
              </a:lnSpc>
              <a:spcBef>
                <a:spcPts val="0"/>
              </a:spcBef>
              <a:spcAft>
                <a:spcPts val="900"/>
              </a:spcAft>
              <a:buNone/>
              <a:defRPr sz="1200" b="0" i="0">
                <a:solidFill>
                  <a:schemeClr val="bg1"/>
                </a:solidFill>
                <a:latin typeface="Arial" panose="020B0604020202020204" pitchFamily="34" charset="0"/>
                <a:cs typeface="Arial" panose="020B0604020202020204" pitchFamily="34" charset="0"/>
              </a:defRPr>
            </a:lvl1pPr>
            <a:lvl2pPr>
              <a:defRPr sz="1200" b="0" i="0">
                <a:solidFill>
                  <a:schemeClr val="bg1"/>
                </a:solidFill>
                <a:latin typeface="Helvetica Neue LT Std 45 Light" panose="020B0403020202020204" pitchFamily="34" charset="0"/>
              </a:defRPr>
            </a:lvl2pPr>
            <a:lvl3pPr>
              <a:defRPr sz="1200" b="0" i="0">
                <a:solidFill>
                  <a:schemeClr val="bg1"/>
                </a:solidFill>
                <a:latin typeface="Helvetica Neue LT Std 45 Light" panose="020B0403020202020204" pitchFamily="34" charset="0"/>
              </a:defRPr>
            </a:lvl3pPr>
            <a:lvl4pPr>
              <a:defRPr sz="1200" b="0" i="0">
                <a:solidFill>
                  <a:schemeClr val="bg1"/>
                </a:solidFill>
                <a:latin typeface="Helvetica Neue LT Std 45 Light" panose="020B0403020202020204" pitchFamily="34" charset="0"/>
              </a:defRPr>
            </a:lvl4pPr>
            <a:lvl5pPr>
              <a:defRPr sz="1200" b="0" i="0">
                <a:solidFill>
                  <a:schemeClr val="bg1"/>
                </a:solidFill>
                <a:latin typeface="Helvetica Neue LT Std 45 Light" panose="020B0403020202020204" pitchFamily="34" charset="0"/>
              </a:defRPr>
            </a:lvl5pPr>
          </a:lstStyle>
          <a:p>
            <a:pPr lvl="0"/>
            <a:r>
              <a:rPr lang="en-US" dirty="0"/>
              <a:t>Click to edit text–Delete box’s you don’t need</a:t>
            </a:r>
          </a:p>
        </p:txBody>
      </p:sp>
      <p:sp>
        <p:nvSpPr>
          <p:cNvPr id="7" name="Picture Placeholder 7">
            <a:extLst>
              <a:ext uri="{FF2B5EF4-FFF2-40B4-BE49-F238E27FC236}">
                <a16:creationId xmlns:a16="http://schemas.microsoft.com/office/drawing/2014/main" id="{B740B174-3972-C64F-A5E4-778E37872602}"/>
              </a:ext>
            </a:extLst>
          </p:cNvPr>
          <p:cNvSpPr>
            <a:spLocks noGrp="1"/>
          </p:cNvSpPr>
          <p:nvPr>
            <p:ph type="pic" sz="quarter" idx="22"/>
          </p:nvPr>
        </p:nvSpPr>
        <p:spPr>
          <a:xfrm>
            <a:off x="4958451" y="1559417"/>
            <a:ext cx="3801236" cy="4187613"/>
          </a:xfrm>
          <a:prstGeom prst="rect">
            <a:avLst/>
          </a:prstGeom>
        </p:spPr>
        <p:txBody>
          <a:bodyPr/>
          <a:lstStyle>
            <a:lvl1pPr>
              <a:defRPr>
                <a:noFill/>
              </a:defRPr>
            </a:lvl1pPr>
          </a:lstStyle>
          <a:p>
            <a:endParaRPr lang="en-US" dirty="0"/>
          </a:p>
        </p:txBody>
      </p:sp>
      <p:sp>
        <p:nvSpPr>
          <p:cNvPr id="12" name="Text Placeholder 3">
            <a:extLst>
              <a:ext uri="{FF2B5EF4-FFF2-40B4-BE49-F238E27FC236}">
                <a16:creationId xmlns:a16="http://schemas.microsoft.com/office/drawing/2014/main" id="{1B91A04A-77CC-754A-A4B0-D21055A3827F}"/>
              </a:ext>
            </a:extLst>
          </p:cNvPr>
          <p:cNvSpPr>
            <a:spLocks noGrp="1"/>
          </p:cNvSpPr>
          <p:nvPr>
            <p:ph type="body" sz="quarter" idx="21" hasCustomPrompt="1"/>
          </p:nvPr>
        </p:nvSpPr>
        <p:spPr>
          <a:xfrm>
            <a:off x="7192249" y="6258168"/>
            <a:ext cx="1901301" cy="196183"/>
          </a:xfrm>
          <a:prstGeom prst="rect">
            <a:avLst/>
          </a:prstGeom>
        </p:spPr>
        <p:txBody>
          <a:bodyPr/>
          <a:lstStyle>
            <a:lvl1pPr marL="0" indent="0">
              <a:lnSpc>
                <a:spcPts val="900"/>
              </a:lnSpc>
              <a:spcBef>
                <a:spcPts val="0"/>
              </a:spcBef>
              <a:spcAft>
                <a:spcPts val="450"/>
              </a:spcAft>
              <a:buNone/>
              <a:defRPr sz="675" b="1" i="0">
                <a:solidFill>
                  <a:schemeClr val="bg1"/>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a:t>
            </a:r>
          </a:p>
        </p:txBody>
      </p:sp>
      <p:sp>
        <p:nvSpPr>
          <p:cNvPr id="13" name="Text Placeholder 3">
            <a:extLst>
              <a:ext uri="{FF2B5EF4-FFF2-40B4-BE49-F238E27FC236}">
                <a16:creationId xmlns:a16="http://schemas.microsoft.com/office/drawing/2014/main" id="{7EC1B910-8F7A-0B4F-A7E2-534FBB194693}"/>
              </a:ext>
            </a:extLst>
          </p:cNvPr>
          <p:cNvSpPr>
            <a:spLocks noGrp="1"/>
          </p:cNvSpPr>
          <p:nvPr>
            <p:ph type="body" sz="quarter" idx="22" hasCustomPrompt="1"/>
          </p:nvPr>
        </p:nvSpPr>
        <p:spPr>
          <a:xfrm>
            <a:off x="7192249" y="6474150"/>
            <a:ext cx="1901301" cy="383851"/>
          </a:xfrm>
          <a:prstGeom prst="rect">
            <a:avLst/>
          </a:prstGeom>
        </p:spPr>
        <p:txBody>
          <a:bodyPr/>
          <a:lstStyle>
            <a:lvl1pPr marL="0" indent="0">
              <a:lnSpc>
                <a:spcPts val="900"/>
              </a:lnSpc>
              <a:spcBef>
                <a:spcPts val="0"/>
              </a:spcBef>
              <a:spcAft>
                <a:spcPts val="450"/>
              </a:spcAft>
              <a:buNone/>
              <a:defRPr sz="675" b="0" i="0">
                <a:solidFill>
                  <a:schemeClr val="bg1"/>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 footer</a:t>
            </a:r>
          </a:p>
        </p:txBody>
      </p:sp>
      <p:pic>
        <p:nvPicPr>
          <p:cNvPr id="10" name="Picture 9">
            <a:extLst>
              <a:ext uri="{FF2B5EF4-FFF2-40B4-BE49-F238E27FC236}">
                <a16:creationId xmlns:a16="http://schemas.microsoft.com/office/drawing/2014/main" id="{F175CC37-73C9-3A4B-A315-4E3E10444EAB}"/>
              </a:ext>
            </a:extLst>
          </p:cNvPr>
          <p:cNvPicPr>
            <a:picLocks noChangeAspect="1"/>
          </p:cNvPicPr>
          <p:nvPr userDrawn="1"/>
        </p:nvPicPr>
        <p:blipFill>
          <a:blip r:embed="rId2"/>
          <a:stretch>
            <a:fillRect/>
          </a:stretch>
        </p:blipFill>
        <p:spPr>
          <a:xfrm>
            <a:off x="270456" y="6284891"/>
            <a:ext cx="1284488" cy="338400"/>
          </a:xfrm>
          <a:prstGeom prst="rect">
            <a:avLst/>
          </a:prstGeom>
        </p:spPr>
      </p:pic>
    </p:spTree>
    <p:extLst>
      <p:ext uri="{BB962C8B-B14F-4D97-AF65-F5344CB8AC3E}">
        <p14:creationId xmlns:p14="http://schemas.microsoft.com/office/powerpoint/2010/main" val="2170933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eneral 1.2">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C09C15F-3C36-CA43-9EA6-A4DE52501BF4}"/>
              </a:ext>
            </a:extLst>
          </p:cNvPr>
          <p:cNvSpPr>
            <a:spLocks noGrp="1"/>
          </p:cNvSpPr>
          <p:nvPr>
            <p:ph type="title" hasCustomPrompt="1"/>
          </p:nvPr>
        </p:nvSpPr>
        <p:spPr>
          <a:xfrm>
            <a:off x="334735" y="668330"/>
            <a:ext cx="8391253" cy="645069"/>
          </a:xfrm>
          <a:prstGeom prst="rect">
            <a:avLst/>
          </a:prstGeom>
        </p:spPr>
        <p:txBody>
          <a:bodyPr/>
          <a:lstStyle>
            <a:lvl1pPr>
              <a:defRPr sz="2700" b="0" i="0">
                <a:solidFill>
                  <a:srgbClr val="041243"/>
                </a:solidFill>
                <a:latin typeface="Arial" panose="020B0604020202020204" pitchFamily="34" charset="0"/>
                <a:cs typeface="Arial" panose="020B0604020202020204" pitchFamily="34" charset="0"/>
              </a:defRPr>
            </a:lvl1pPr>
          </a:lstStyle>
          <a:p>
            <a:r>
              <a:rPr lang="en-US" dirty="0"/>
              <a:t>Edit Heading</a:t>
            </a:r>
          </a:p>
        </p:txBody>
      </p:sp>
      <p:sp>
        <p:nvSpPr>
          <p:cNvPr id="5" name="Text Placeholder 7">
            <a:extLst>
              <a:ext uri="{FF2B5EF4-FFF2-40B4-BE49-F238E27FC236}">
                <a16:creationId xmlns:a16="http://schemas.microsoft.com/office/drawing/2014/main" id="{0CD3D142-4063-2A43-A3B8-B29162656B40}"/>
              </a:ext>
            </a:extLst>
          </p:cNvPr>
          <p:cNvSpPr>
            <a:spLocks noGrp="1"/>
          </p:cNvSpPr>
          <p:nvPr>
            <p:ph type="body" sz="quarter" idx="21" hasCustomPrompt="1"/>
          </p:nvPr>
        </p:nvSpPr>
        <p:spPr>
          <a:xfrm>
            <a:off x="333730" y="1573435"/>
            <a:ext cx="4416537" cy="4172788"/>
          </a:xfrm>
          <a:prstGeom prst="rect">
            <a:avLst/>
          </a:prstGeom>
        </p:spPr>
        <p:txBody>
          <a:bodyPr/>
          <a:lstStyle>
            <a:lvl1pPr marL="0" indent="0">
              <a:lnSpc>
                <a:spcPts val="1350"/>
              </a:lnSpc>
              <a:spcBef>
                <a:spcPts val="0"/>
              </a:spcBef>
              <a:spcAft>
                <a:spcPts val="900"/>
              </a:spcAft>
              <a:buNone/>
              <a:defRPr sz="1200" b="0" i="0">
                <a:solidFill>
                  <a:srgbClr val="4D4D4F"/>
                </a:solidFill>
                <a:latin typeface="Arial" panose="020B0604020202020204" pitchFamily="34" charset="0"/>
                <a:cs typeface="Arial" panose="020B0604020202020204" pitchFamily="34" charset="0"/>
              </a:defRPr>
            </a:lvl1pPr>
            <a:lvl2pPr>
              <a:defRPr sz="1200" b="0" i="0">
                <a:solidFill>
                  <a:schemeClr val="bg1"/>
                </a:solidFill>
                <a:latin typeface="Helvetica Neue LT Std 45 Light" panose="020B0403020202020204" pitchFamily="34" charset="0"/>
              </a:defRPr>
            </a:lvl2pPr>
            <a:lvl3pPr>
              <a:defRPr sz="1200" b="0" i="0">
                <a:solidFill>
                  <a:schemeClr val="bg1"/>
                </a:solidFill>
                <a:latin typeface="Helvetica Neue LT Std 45 Light" panose="020B0403020202020204" pitchFamily="34" charset="0"/>
              </a:defRPr>
            </a:lvl3pPr>
            <a:lvl4pPr>
              <a:defRPr sz="1200" b="0" i="0">
                <a:solidFill>
                  <a:schemeClr val="bg1"/>
                </a:solidFill>
                <a:latin typeface="Helvetica Neue LT Std 45 Light" panose="020B0403020202020204" pitchFamily="34" charset="0"/>
              </a:defRPr>
            </a:lvl4pPr>
            <a:lvl5pPr>
              <a:defRPr sz="1200" b="0" i="0">
                <a:solidFill>
                  <a:schemeClr val="bg1"/>
                </a:solidFill>
                <a:latin typeface="Helvetica Neue LT Std 45 Light" panose="020B0403020202020204" pitchFamily="34" charset="0"/>
              </a:defRPr>
            </a:lvl5pPr>
          </a:lstStyle>
          <a:p>
            <a:pPr lvl="0"/>
            <a:r>
              <a:rPr lang="en-US" dirty="0"/>
              <a:t>Click to edit text–Delete box’s you don’t need</a:t>
            </a:r>
          </a:p>
        </p:txBody>
      </p:sp>
      <p:sp>
        <p:nvSpPr>
          <p:cNvPr id="10" name="Picture Placeholder 7">
            <a:extLst>
              <a:ext uri="{FF2B5EF4-FFF2-40B4-BE49-F238E27FC236}">
                <a16:creationId xmlns:a16="http://schemas.microsoft.com/office/drawing/2014/main" id="{DB346980-6158-A046-B09B-0D0347305D11}"/>
              </a:ext>
            </a:extLst>
          </p:cNvPr>
          <p:cNvSpPr>
            <a:spLocks noGrp="1"/>
          </p:cNvSpPr>
          <p:nvPr>
            <p:ph type="pic" sz="quarter" idx="22"/>
          </p:nvPr>
        </p:nvSpPr>
        <p:spPr>
          <a:xfrm>
            <a:off x="4958451" y="1559417"/>
            <a:ext cx="3801236" cy="4187613"/>
          </a:xfrm>
          <a:prstGeom prst="rect">
            <a:avLst/>
          </a:prstGeom>
        </p:spPr>
        <p:txBody>
          <a:bodyPr/>
          <a:lstStyle>
            <a:lvl1pPr>
              <a:defRPr>
                <a:noFill/>
              </a:defRPr>
            </a:lvl1pPr>
          </a:lstStyle>
          <a:p>
            <a:endParaRPr lang="en-US" dirty="0"/>
          </a:p>
        </p:txBody>
      </p:sp>
      <p:sp>
        <p:nvSpPr>
          <p:cNvPr id="8" name="Text Placeholder 3">
            <a:extLst>
              <a:ext uri="{FF2B5EF4-FFF2-40B4-BE49-F238E27FC236}">
                <a16:creationId xmlns:a16="http://schemas.microsoft.com/office/drawing/2014/main" id="{45F8935E-774C-C347-83B0-FE20A6619A83}"/>
              </a:ext>
            </a:extLst>
          </p:cNvPr>
          <p:cNvSpPr>
            <a:spLocks noGrp="1"/>
          </p:cNvSpPr>
          <p:nvPr>
            <p:ph type="body" sz="quarter" idx="19" hasCustomPrompt="1"/>
          </p:nvPr>
        </p:nvSpPr>
        <p:spPr>
          <a:xfrm>
            <a:off x="7197329" y="6243294"/>
            <a:ext cx="1901301" cy="196183"/>
          </a:xfrm>
          <a:prstGeom prst="rect">
            <a:avLst/>
          </a:prstGeom>
        </p:spPr>
        <p:txBody>
          <a:bodyPr/>
          <a:lstStyle>
            <a:lvl1pPr marL="0" indent="0">
              <a:lnSpc>
                <a:spcPts val="900"/>
              </a:lnSpc>
              <a:spcBef>
                <a:spcPts val="0"/>
              </a:spcBef>
              <a:spcAft>
                <a:spcPts val="450"/>
              </a:spcAft>
              <a:buNone/>
              <a:defRPr sz="675" b="0" i="0">
                <a:solidFill>
                  <a:srgbClr val="041243"/>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a:t>
            </a:r>
          </a:p>
        </p:txBody>
      </p:sp>
      <p:sp>
        <p:nvSpPr>
          <p:cNvPr id="12" name="Text Placeholder 3">
            <a:extLst>
              <a:ext uri="{FF2B5EF4-FFF2-40B4-BE49-F238E27FC236}">
                <a16:creationId xmlns:a16="http://schemas.microsoft.com/office/drawing/2014/main" id="{536CC5C9-FC42-C349-911F-4A8B5241E24B}"/>
              </a:ext>
            </a:extLst>
          </p:cNvPr>
          <p:cNvSpPr>
            <a:spLocks noGrp="1"/>
          </p:cNvSpPr>
          <p:nvPr>
            <p:ph type="body" sz="quarter" idx="20" hasCustomPrompt="1"/>
          </p:nvPr>
        </p:nvSpPr>
        <p:spPr>
          <a:xfrm>
            <a:off x="7197329" y="6459276"/>
            <a:ext cx="1901301" cy="398725"/>
          </a:xfrm>
          <a:prstGeom prst="rect">
            <a:avLst/>
          </a:prstGeom>
        </p:spPr>
        <p:txBody>
          <a:bodyPr/>
          <a:lstStyle>
            <a:lvl1pPr marL="0" indent="0">
              <a:lnSpc>
                <a:spcPts val="900"/>
              </a:lnSpc>
              <a:spcBef>
                <a:spcPts val="0"/>
              </a:spcBef>
              <a:spcAft>
                <a:spcPts val="450"/>
              </a:spcAft>
              <a:buNone/>
              <a:defRPr sz="675" b="0" i="0">
                <a:solidFill>
                  <a:srgbClr val="041243"/>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 footer</a:t>
            </a:r>
          </a:p>
        </p:txBody>
      </p:sp>
      <p:pic>
        <p:nvPicPr>
          <p:cNvPr id="11" name="Picture 10">
            <a:extLst>
              <a:ext uri="{FF2B5EF4-FFF2-40B4-BE49-F238E27FC236}">
                <a16:creationId xmlns:a16="http://schemas.microsoft.com/office/drawing/2014/main" id="{22C26F90-9998-A144-B493-23A8627A2635}"/>
              </a:ext>
            </a:extLst>
          </p:cNvPr>
          <p:cNvPicPr>
            <a:picLocks noChangeAspect="1"/>
          </p:cNvPicPr>
          <p:nvPr userDrawn="1"/>
        </p:nvPicPr>
        <p:blipFill>
          <a:blip r:embed="rId2"/>
          <a:stretch>
            <a:fillRect/>
          </a:stretch>
        </p:blipFill>
        <p:spPr>
          <a:xfrm>
            <a:off x="270457" y="6290061"/>
            <a:ext cx="1282106" cy="338400"/>
          </a:xfrm>
          <a:prstGeom prst="rect">
            <a:avLst/>
          </a:prstGeom>
        </p:spPr>
      </p:pic>
    </p:spTree>
    <p:extLst>
      <p:ext uri="{BB962C8B-B14F-4D97-AF65-F5344CB8AC3E}">
        <p14:creationId xmlns:p14="http://schemas.microsoft.com/office/powerpoint/2010/main" val="4244514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1.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0C3D0-9D57-FB43-BD79-9BC59CD9CF1E}"/>
              </a:ext>
            </a:extLst>
          </p:cNvPr>
          <p:cNvSpPr>
            <a:spLocks noGrp="1"/>
          </p:cNvSpPr>
          <p:nvPr>
            <p:ph type="title" hasCustomPrompt="1"/>
          </p:nvPr>
        </p:nvSpPr>
        <p:spPr>
          <a:xfrm>
            <a:off x="1873087" y="1440000"/>
            <a:ext cx="4728938" cy="1880716"/>
          </a:xfrm>
          <a:prstGeom prst="rect">
            <a:avLst/>
          </a:prstGeom>
        </p:spPr>
        <p:txBody>
          <a:bodyPr/>
          <a:lstStyle>
            <a:lvl1pPr>
              <a:defRPr sz="3600" b="0" i="0">
                <a:solidFill>
                  <a:srgbClr val="041243"/>
                </a:solidFill>
                <a:latin typeface="Arial" panose="020B0604020202020204" pitchFamily="34" charset="0"/>
                <a:cs typeface="Arial" panose="020B0604020202020204" pitchFamily="34" charset="0"/>
              </a:defRPr>
            </a:lvl1pPr>
          </a:lstStyle>
          <a:p>
            <a:r>
              <a:rPr lang="en-US" dirty="0"/>
              <a:t>Click to edit heading</a:t>
            </a:r>
          </a:p>
        </p:txBody>
      </p:sp>
      <p:sp>
        <p:nvSpPr>
          <p:cNvPr id="12" name="Text Placeholder 4">
            <a:extLst>
              <a:ext uri="{FF2B5EF4-FFF2-40B4-BE49-F238E27FC236}">
                <a16:creationId xmlns:a16="http://schemas.microsoft.com/office/drawing/2014/main" id="{C5F2316C-0411-E345-98B4-46D51B08CEF1}"/>
              </a:ext>
            </a:extLst>
          </p:cNvPr>
          <p:cNvSpPr>
            <a:spLocks noGrp="1"/>
          </p:cNvSpPr>
          <p:nvPr>
            <p:ph type="body" sz="quarter" idx="14" hasCustomPrompt="1"/>
          </p:nvPr>
        </p:nvSpPr>
        <p:spPr>
          <a:xfrm>
            <a:off x="1883782" y="3691596"/>
            <a:ext cx="3680222" cy="333994"/>
          </a:xfrm>
          <a:prstGeom prst="rect">
            <a:avLst/>
          </a:prstGeom>
        </p:spPr>
        <p:txBody>
          <a:bodyPr/>
          <a:lstStyle>
            <a:lvl1pPr marL="0" indent="0">
              <a:lnSpc>
                <a:spcPts val="1500"/>
              </a:lnSpc>
              <a:spcAft>
                <a:spcPts val="450"/>
              </a:spcAft>
              <a:buFontTx/>
              <a:buNone/>
              <a:defRPr sz="1350" b="1" i="0">
                <a:solidFill>
                  <a:srgbClr val="041243"/>
                </a:solidFill>
                <a:latin typeface="Arial" panose="020B0604020202020204" pitchFamily="34" charset="0"/>
                <a:cs typeface="Arial" panose="020B0604020202020204" pitchFamily="34" charset="0"/>
              </a:defRPr>
            </a:lvl1pPr>
            <a:lvl2pPr marL="342900" indent="0">
              <a:lnSpc>
                <a:spcPts val="1500"/>
              </a:lnSpc>
              <a:spcAft>
                <a:spcPts val="450"/>
              </a:spcAft>
              <a:buFontTx/>
              <a:buNone/>
              <a:defRPr sz="1350" b="0" i="0">
                <a:solidFill>
                  <a:schemeClr val="bg1"/>
                </a:solidFill>
                <a:latin typeface="Helvetica Neue LT Std 45 Light" panose="020B0403020202020204" pitchFamily="34" charset="0"/>
              </a:defRPr>
            </a:lvl2pPr>
            <a:lvl3pPr marL="685800" indent="0">
              <a:lnSpc>
                <a:spcPts val="1500"/>
              </a:lnSpc>
              <a:spcAft>
                <a:spcPts val="450"/>
              </a:spcAft>
              <a:buFontTx/>
              <a:buNone/>
              <a:defRPr sz="1200" b="0" i="0">
                <a:solidFill>
                  <a:schemeClr val="bg1"/>
                </a:solidFill>
                <a:latin typeface="Helvetica Neue LT Std 45 Light" panose="020B0403020202020204" pitchFamily="34" charset="0"/>
              </a:defRPr>
            </a:lvl3pPr>
          </a:lstStyle>
          <a:p>
            <a:pPr lvl="0"/>
            <a:r>
              <a:rPr lang="en-US" dirty="0"/>
              <a:t>Presenter Name</a:t>
            </a:r>
          </a:p>
        </p:txBody>
      </p:sp>
      <p:sp>
        <p:nvSpPr>
          <p:cNvPr id="13" name="Text Placeholder 4">
            <a:extLst>
              <a:ext uri="{FF2B5EF4-FFF2-40B4-BE49-F238E27FC236}">
                <a16:creationId xmlns:a16="http://schemas.microsoft.com/office/drawing/2014/main" id="{BF4CE523-A1B7-C54D-97E6-43E82F5F346E}"/>
              </a:ext>
            </a:extLst>
          </p:cNvPr>
          <p:cNvSpPr>
            <a:spLocks noGrp="1"/>
          </p:cNvSpPr>
          <p:nvPr>
            <p:ph type="body" sz="quarter" idx="15" hasCustomPrompt="1"/>
          </p:nvPr>
        </p:nvSpPr>
        <p:spPr>
          <a:xfrm>
            <a:off x="1883782" y="4120728"/>
            <a:ext cx="3680222" cy="362063"/>
          </a:xfrm>
          <a:prstGeom prst="rect">
            <a:avLst/>
          </a:prstGeom>
        </p:spPr>
        <p:txBody>
          <a:bodyPr/>
          <a:lstStyle>
            <a:lvl1pPr marL="0" indent="0">
              <a:lnSpc>
                <a:spcPts val="1500"/>
              </a:lnSpc>
              <a:spcAft>
                <a:spcPts val="450"/>
              </a:spcAft>
              <a:buFontTx/>
              <a:buNone/>
              <a:defRPr sz="1350" b="0" i="0">
                <a:solidFill>
                  <a:srgbClr val="041243"/>
                </a:solidFill>
                <a:latin typeface="Arial" panose="020B0604020202020204" pitchFamily="34" charset="0"/>
                <a:cs typeface="Arial" panose="020B0604020202020204" pitchFamily="34" charset="0"/>
              </a:defRPr>
            </a:lvl1pPr>
            <a:lvl2pPr marL="342900" indent="0">
              <a:lnSpc>
                <a:spcPts val="1500"/>
              </a:lnSpc>
              <a:spcAft>
                <a:spcPts val="450"/>
              </a:spcAft>
              <a:buFontTx/>
              <a:buNone/>
              <a:defRPr sz="1350" b="0" i="0">
                <a:solidFill>
                  <a:schemeClr val="bg1"/>
                </a:solidFill>
                <a:latin typeface="Helvetica Neue LT Std 45 Light" panose="020B0403020202020204" pitchFamily="34" charset="0"/>
              </a:defRPr>
            </a:lvl2pPr>
            <a:lvl3pPr marL="685800" indent="0">
              <a:lnSpc>
                <a:spcPts val="1500"/>
              </a:lnSpc>
              <a:spcAft>
                <a:spcPts val="450"/>
              </a:spcAft>
              <a:buFontTx/>
              <a:buNone/>
              <a:defRPr sz="1200" b="0" i="0">
                <a:solidFill>
                  <a:schemeClr val="bg1"/>
                </a:solidFill>
                <a:latin typeface="Helvetica Neue LT Std 45 Light" panose="020B0403020202020204" pitchFamily="34" charset="0"/>
              </a:defRPr>
            </a:lvl3pPr>
          </a:lstStyle>
          <a:p>
            <a:pPr lvl="0"/>
            <a:r>
              <a:rPr lang="en-US" dirty="0"/>
              <a:t>Company Name</a:t>
            </a:r>
          </a:p>
        </p:txBody>
      </p:sp>
      <p:sp>
        <p:nvSpPr>
          <p:cNvPr id="14" name="Text Placeholder 4">
            <a:extLst>
              <a:ext uri="{FF2B5EF4-FFF2-40B4-BE49-F238E27FC236}">
                <a16:creationId xmlns:a16="http://schemas.microsoft.com/office/drawing/2014/main" id="{0956F341-86D4-984B-846E-60C0F1392725}"/>
              </a:ext>
            </a:extLst>
          </p:cNvPr>
          <p:cNvSpPr>
            <a:spLocks noGrp="1"/>
          </p:cNvSpPr>
          <p:nvPr>
            <p:ph type="body" sz="quarter" idx="16" hasCustomPrompt="1"/>
          </p:nvPr>
        </p:nvSpPr>
        <p:spPr>
          <a:xfrm>
            <a:off x="1883782" y="4480768"/>
            <a:ext cx="3680222" cy="325409"/>
          </a:xfrm>
          <a:prstGeom prst="rect">
            <a:avLst/>
          </a:prstGeom>
        </p:spPr>
        <p:txBody>
          <a:bodyPr/>
          <a:lstStyle>
            <a:lvl1pPr marL="0" indent="0">
              <a:lnSpc>
                <a:spcPts val="1500"/>
              </a:lnSpc>
              <a:spcAft>
                <a:spcPts val="450"/>
              </a:spcAft>
              <a:buFontTx/>
              <a:buNone/>
              <a:defRPr sz="1200" b="0" i="0">
                <a:solidFill>
                  <a:srgbClr val="041243"/>
                </a:solidFill>
                <a:latin typeface="Arial" panose="020B0604020202020204" pitchFamily="34" charset="0"/>
                <a:cs typeface="Arial" panose="020B0604020202020204" pitchFamily="34" charset="0"/>
              </a:defRPr>
            </a:lvl1pPr>
            <a:lvl2pPr marL="342900" indent="0">
              <a:lnSpc>
                <a:spcPts val="1500"/>
              </a:lnSpc>
              <a:spcAft>
                <a:spcPts val="450"/>
              </a:spcAft>
              <a:buFontTx/>
              <a:buNone/>
              <a:defRPr sz="1350" b="0" i="0">
                <a:solidFill>
                  <a:schemeClr val="bg1"/>
                </a:solidFill>
                <a:latin typeface="Helvetica Neue LT Std 45 Light" panose="020B0403020202020204" pitchFamily="34" charset="0"/>
              </a:defRPr>
            </a:lvl2pPr>
            <a:lvl3pPr marL="685800" indent="0">
              <a:lnSpc>
                <a:spcPts val="1500"/>
              </a:lnSpc>
              <a:spcAft>
                <a:spcPts val="450"/>
              </a:spcAft>
              <a:buFont typeface="+mj-lt"/>
              <a:buNone/>
              <a:defRPr sz="1200" b="0" i="0">
                <a:solidFill>
                  <a:schemeClr val="bg1"/>
                </a:solidFill>
                <a:latin typeface="Helvetica Neue LT Std 45 Light" panose="020B0403020202020204" pitchFamily="34" charset="0"/>
              </a:defRPr>
            </a:lvl3pPr>
          </a:lstStyle>
          <a:p>
            <a:pPr lvl="0"/>
            <a:r>
              <a:rPr lang="en-US" dirty="0"/>
              <a:t>Date</a:t>
            </a:r>
          </a:p>
        </p:txBody>
      </p:sp>
      <p:sp>
        <p:nvSpPr>
          <p:cNvPr id="19" name="Rectangle 18">
            <a:extLst>
              <a:ext uri="{FF2B5EF4-FFF2-40B4-BE49-F238E27FC236}">
                <a16:creationId xmlns:a16="http://schemas.microsoft.com/office/drawing/2014/main" id="{94781E68-3118-1244-8B13-3ECADBB2A1F3}"/>
              </a:ext>
            </a:extLst>
          </p:cNvPr>
          <p:cNvSpPr/>
          <p:nvPr userDrawn="1"/>
        </p:nvSpPr>
        <p:spPr>
          <a:xfrm>
            <a:off x="8182401" y="6642557"/>
            <a:ext cx="963725" cy="161583"/>
          </a:xfrm>
          <a:prstGeom prst="rect">
            <a:avLst/>
          </a:prstGeom>
        </p:spPr>
        <p:txBody>
          <a:bodyPr wrap="none">
            <a:spAutoFit/>
          </a:bodyPr>
          <a:lstStyle/>
          <a:p>
            <a:r>
              <a:rPr lang="en-AU" sz="450" b="0" i="0" dirty="0">
                <a:solidFill>
                  <a:schemeClr val="bg1">
                    <a:lumMod val="75000"/>
                  </a:schemeClr>
                </a:solidFill>
                <a:effectLst/>
                <a:latin typeface="Arial" panose="020B0604020202020204" pitchFamily="34" charset="0"/>
                <a:cs typeface="Arial" panose="020B0604020202020204" pitchFamily="34" charset="0"/>
              </a:rPr>
              <a:t>CRICOS Provider No. 00103D</a:t>
            </a:r>
          </a:p>
        </p:txBody>
      </p:sp>
      <p:pic>
        <p:nvPicPr>
          <p:cNvPr id="17" name="Picture 16">
            <a:extLst>
              <a:ext uri="{FF2B5EF4-FFF2-40B4-BE49-F238E27FC236}">
                <a16:creationId xmlns:a16="http://schemas.microsoft.com/office/drawing/2014/main" id="{BA2454E3-124F-1349-AC07-04828E63761E}"/>
              </a:ext>
            </a:extLst>
          </p:cNvPr>
          <p:cNvPicPr>
            <a:picLocks noChangeAspect="1"/>
          </p:cNvPicPr>
          <p:nvPr userDrawn="1"/>
        </p:nvPicPr>
        <p:blipFill rotWithShape="1">
          <a:blip r:embed="rId2"/>
          <a:srcRect l="2621" t="68591"/>
          <a:stretch/>
        </p:blipFill>
        <p:spPr>
          <a:xfrm>
            <a:off x="0" y="5197525"/>
            <a:ext cx="9190049" cy="1660475"/>
          </a:xfrm>
          <a:prstGeom prst="rect">
            <a:avLst/>
          </a:prstGeom>
        </p:spPr>
      </p:pic>
      <p:sp>
        <p:nvSpPr>
          <p:cNvPr id="9" name="Rectangle 8">
            <a:extLst>
              <a:ext uri="{FF2B5EF4-FFF2-40B4-BE49-F238E27FC236}">
                <a16:creationId xmlns:a16="http://schemas.microsoft.com/office/drawing/2014/main" id="{9BF006F4-B081-6B45-837C-CFDA52DAE66B}"/>
              </a:ext>
            </a:extLst>
          </p:cNvPr>
          <p:cNvSpPr/>
          <p:nvPr userDrawn="1"/>
        </p:nvSpPr>
        <p:spPr>
          <a:xfrm>
            <a:off x="7915779" y="6642556"/>
            <a:ext cx="1228221" cy="184666"/>
          </a:xfrm>
          <a:prstGeom prst="rect">
            <a:avLst/>
          </a:prstGeom>
        </p:spPr>
        <p:txBody>
          <a:bodyPr wrap="none">
            <a:spAutoFit/>
          </a:bodyPr>
          <a:lstStyle/>
          <a:p>
            <a:r>
              <a:rPr lang="en-AU" sz="600" b="0" i="0" dirty="0">
                <a:solidFill>
                  <a:schemeClr val="bg1">
                    <a:lumMod val="75000"/>
                  </a:schemeClr>
                </a:solidFill>
                <a:effectLst/>
                <a:latin typeface="Arial" panose="020B0604020202020204" pitchFamily="34" charset="0"/>
                <a:cs typeface="Arial" panose="020B0604020202020204" pitchFamily="34" charset="0"/>
              </a:rPr>
              <a:t>CRICOS Provider No. 00103D</a:t>
            </a:r>
          </a:p>
        </p:txBody>
      </p:sp>
      <p:pic>
        <p:nvPicPr>
          <p:cNvPr id="11" name="Picture 10">
            <a:extLst>
              <a:ext uri="{FF2B5EF4-FFF2-40B4-BE49-F238E27FC236}">
                <a16:creationId xmlns:a16="http://schemas.microsoft.com/office/drawing/2014/main" id="{90B401A8-658F-6241-A1B9-E4BDEE37B865}"/>
              </a:ext>
            </a:extLst>
          </p:cNvPr>
          <p:cNvPicPr>
            <a:picLocks noChangeAspect="1"/>
          </p:cNvPicPr>
          <p:nvPr userDrawn="1"/>
        </p:nvPicPr>
        <p:blipFill>
          <a:blip r:embed="rId3"/>
          <a:stretch>
            <a:fillRect/>
          </a:stretch>
        </p:blipFill>
        <p:spPr>
          <a:xfrm>
            <a:off x="264017" y="256309"/>
            <a:ext cx="2045914" cy="540000"/>
          </a:xfrm>
          <a:prstGeom prst="rect">
            <a:avLst/>
          </a:prstGeom>
        </p:spPr>
      </p:pic>
    </p:spTree>
    <p:extLst>
      <p:ext uri="{BB962C8B-B14F-4D97-AF65-F5344CB8AC3E}">
        <p14:creationId xmlns:p14="http://schemas.microsoft.com/office/powerpoint/2010/main" val="2973864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 heading-mass text 1.1">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033E83D-D50A-A247-9832-B53B2C63F4AF}"/>
              </a:ext>
            </a:extLst>
          </p:cNvPr>
          <p:cNvSpPr>
            <a:spLocks noChangeAspect="1"/>
          </p:cNvSpPr>
          <p:nvPr userDrawn="1"/>
        </p:nvSpPr>
        <p:spPr>
          <a:xfrm>
            <a:off x="0" y="0"/>
            <a:ext cx="9168000" cy="6876000"/>
          </a:xfrm>
          <a:prstGeom prst="rect">
            <a:avLst/>
          </a:prstGeom>
          <a:solidFill>
            <a:srgbClr val="001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1350" dirty="0"/>
          </a:p>
        </p:txBody>
      </p:sp>
      <p:sp>
        <p:nvSpPr>
          <p:cNvPr id="17" name="Title 1">
            <a:extLst>
              <a:ext uri="{FF2B5EF4-FFF2-40B4-BE49-F238E27FC236}">
                <a16:creationId xmlns:a16="http://schemas.microsoft.com/office/drawing/2014/main" id="{658A5850-6E89-0049-B5D8-787D4D8EF0D6}"/>
              </a:ext>
            </a:extLst>
          </p:cNvPr>
          <p:cNvSpPr>
            <a:spLocks noGrp="1"/>
          </p:cNvSpPr>
          <p:nvPr>
            <p:ph type="title" hasCustomPrompt="1"/>
          </p:nvPr>
        </p:nvSpPr>
        <p:spPr>
          <a:xfrm>
            <a:off x="784375" y="994993"/>
            <a:ext cx="6778643" cy="645069"/>
          </a:xfrm>
          <a:prstGeom prst="rect">
            <a:avLst/>
          </a:prstGeom>
        </p:spPr>
        <p:txBody>
          <a:bodyPr/>
          <a:lstStyle>
            <a:lvl1pPr>
              <a:defRPr sz="2700" b="0" i="0">
                <a:solidFill>
                  <a:schemeClr val="bg1"/>
                </a:solidFill>
                <a:latin typeface="Arial" panose="020B0604020202020204" pitchFamily="34" charset="0"/>
                <a:cs typeface="Arial" panose="020B0604020202020204" pitchFamily="34" charset="0"/>
              </a:defRPr>
            </a:lvl1pPr>
          </a:lstStyle>
          <a:p>
            <a:r>
              <a:rPr lang="en-US" dirty="0"/>
              <a:t>Edit Heading</a:t>
            </a:r>
          </a:p>
        </p:txBody>
      </p:sp>
      <p:sp>
        <p:nvSpPr>
          <p:cNvPr id="6" name="Text Placeholder 5">
            <a:extLst>
              <a:ext uri="{FF2B5EF4-FFF2-40B4-BE49-F238E27FC236}">
                <a16:creationId xmlns:a16="http://schemas.microsoft.com/office/drawing/2014/main" id="{D70205B2-31DF-264A-9000-4C60C7361EB6}"/>
              </a:ext>
            </a:extLst>
          </p:cNvPr>
          <p:cNvSpPr>
            <a:spLocks noGrp="1"/>
          </p:cNvSpPr>
          <p:nvPr>
            <p:ph type="body" sz="quarter" idx="11" hasCustomPrompt="1"/>
          </p:nvPr>
        </p:nvSpPr>
        <p:spPr>
          <a:xfrm>
            <a:off x="766293" y="1913447"/>
            <a:ext cx="1250426" cy="624620"/>
          </a:xfrm>
          <a:prstGeom prst="rect">
            <a:avLst/>
          </a:prstGeom>
        </p:spPr>
        <p:txBody>
          <a:bodyPr/>
          <a:lstStyle>
            <a:lvl1pPr marL="0" indent="0" algn="r">
              <a:buNone/>
              <a:defRPr sz="1200" b="1" i="0">
                <a:solidFill>
                  <a:schemeClr val="bg1"/>
                </a:solidFill>
                <a:latin typeface="Arial" panose="020B0604020202020204" pitchFamily="34" charset="0"/>
                <a:cs typeface="Arial" panose="020B0604020202020204" pitchFamily="34" charset="0"/>
              </a:defRPr>
            </a:lvl1pPr>
            <a:lvl2pPr>
              <a:defRPr sz="1350" b="0" i="0">
                <a:solidFill>
                  <a:schemeClr val="bg1"/>
                </a:solidFill>
                <a:latin typeface="Helvetica Neue LT Std 55 Roman" panose="020B0604020202020204" pitchFamily="34" charset="0"/>
              </a:defRPr>
            </a:lvl2pPr>
            <a:lvl3pPr>
              <a:defRPr sz="1350" b="0" i="0">
                <a:solidFill>
                  <a:schemeClr val="bg1"/>
                </a:solidFill>
                <a:latin typeface="Helvetica Neue LT Std 55 Roman" panose="020B0604020202020204" pitchFamily="34" charset="0"/>
              </a:defRPr>
            </a:lvl3pPr>
            <a:lvl4pPr>
              <a:defRPr sz="1350" b="0" i="0">
                <a:solidFill>
                  <a:schemeClr val="bg1"/>
                </a:solidFill>
                <a:latin typeface="Helvetica Neue LT Std 55 Roman" panose="020B0604020202020204" pitchFamily="34" charset="0"/>
              </a:defRPr>
            </a:lvl4pPr>
            <a:lvl5pPr>
              <a:defRPr sz="1350" b="0" i="0">
                <a:solidFill>
                  <a:schemeClr val="bg1"/>
                </a:solidFill>
                <a:latin typeface="Helvetica Neue LT Std 55 Roman" panose="020B0604020202020204" pitchFamily="34" charset="0"/>
              </a:defRPr>
            </a:lvl5pPr>
          </a:lstStyle>
          <a:p>
            <a:pPr lvl="0"/>
            <a:r>
              <a:rPr lang="en-US" dirty="0"/>
              <a:t>Sub</a:t>
            </a:r>
          </a:p>
        </p:txBody>
      </p:sp>
      <p:sp>
        <p:nvSpPr>
          <p:cNvPr id="19" name="Text Placeholder 5">
            <a:extLst>
              <a:ext uri="{FF2B5EF4-FFF2-40B4-BE49-F238E27FC236}">
                <a16:creationId xmlns:a16="http://schemas.microsoft.com/office/drawing/2014/main" id="{11DCE0EC-CC7C-4040-B0F4-3CA91DF01D35}"/>
              </a:ext>
            </a:extLst>
          </p:cNvPr>
          <p:cNvSpPr>
            <a:spLocks noGrp="1"/>
          </p:cNvSpPr>
          <p:nvPr>
            <p:ph type="body" sz="quarter" idx="12" hasCustomPrompt="1"/>
          </p:nvPr>
        </p:nvSpPr>
        <p:spPr>
          <a:xfrm>
            <a:off x="766293" y="3419411"/>
            <a:ext cx="1250426" cy="624620"/>
          </a:xfrm>
          <a:prstGeom prst="rect">
            <a:avLst/>
          </a:prstGeom>
        </p:spPr>
        <p:txBody>
          <a:bodyPr/>
          <a:lstStyle>
            <a:lvl1pPr marL="0" indent="0" algn="r">
              <a:buNone/>
              <a:defRPr sz="1200" b="1" i="0">
                <a:solidFill>
                  <a:schemeClr val="bg1"/>
                </a:solidFill>
                <a:latin typeface="Arial" panose="020B0604020202020204" pitchFamily="34" charset="0"/>
                <a:cs typeface="Arial" panose="020B0604020202020204" pitchFamily="34" charset="0"/>
              </a:defRPr>
            </a:lvl1pPr>
            <a:lvl2pPr>
              <a:defRPr sz="1350" b="0" i="0">
                <a:solidFill>
                  <a:schemeClr val="bg1"/>
                </a:solidFill>
                <a:latin typeface="Helvetica Neue LT Std 55 Roman" panose="020B0604020202020204" pitchFamily="34" charset="0"/>
              </a:defRPr>
            </a:lvl2pPr>
            <a:lvl3pPr>
              <a:defRPr sz="1350" b="0" i="0">
                <a:solidFill>
                  <a:schemeClr val="bg1"/>
                </a:solidFill>
                <a:latin typeface="Helvetica Neue LT Std 55 Roman" panose="020B0604020202020204" pitchFamily="34" charset="0"/>
              </a:defRPr>
            </a:lvl3pPr>
            <a:lvl4pPr>
              <a:defRPr sz="1350" b="0" i="0">
                <a:solidFill>
                  <a:schemeClr val="bg1"/>
                </a:solidFill>
                <a:latin typeface="Helvetica Neue LT Std 55 Roman" panose="020B0604020202020204" pitchFamily="34" charset="0"/>
              </a:defRPr>
            </a:lvl4pPr>
            <a:lvl5pPr>
              <a:defRPr sz="1350" b="0" i="0">
                <a:solidFill>
                  <a:schemeClr val="bg1"/>
                </a:solidFill>
                <a:latin typeface="Helvetica Neue LT Std 55 Roman" panose="020B0604020202020204" pitchFamily="34" charset="0"/>
              </a:defRPr>
            </a:lvl5pPr>
          </a:lstStyle>
          <a:p>
            <a:pPr lvl="0"/>
            <a:r>
              <a:rPr lang="en-US" dirty="0"/>
              <a:t>Sub</a:t>
            </a:r>
          </a:p>
        </p:txBody>
      </p:sp>
      <p:sp>
        <p:nvSpPr>
          <p:cNvPr id="8" name="Text Placeholder 7">
            <a:extLst>
              <a:ext uri="{FF2B5EF4-FFF2-40B4-BE49-F238E27FC236}">
                <a16:creationId xmlns:a16="http://schemas.microsoft.com/office/drawing/2014/main" id="{15D8C901-72B3-0E48-B686-440D6B79045A}"/>
              </a:ext>
            </a:extLst>
          </p:cNvPr>
          <p:cNvSpPr>
            <a:spLocks noGrp="1"/>
          </p:cNvSpPr>
          <p:nvPr>
            <p:ph type="body" sz="quarter" idx="13" hasCustomPrompt="1"/>
          </p:nvPr>
        </p:nvSpPr>
        <p:spPr>
          <a:xfrm>
            <a:off x="2124316" y="1900098"/>
            <a:ext cx="5457359" cy="1233062"/>
          </a:xfrm>
          <a:prstGeom prst="rect">
            <a:avLst/>
          </a:prstGeom>
        </p:spPr>
        <p:txBody>
          <a:bodyPr/>
          <a:lstStyle>
            <a:lvl1pPr marL="0" indent="0">
              <a:lnSpc>
                <a:spcPts val="1350"/>
              </a:lnSpc>
              <a:spcBef>
                <a:spcPts val="0"/>
              </a:spcBef>
              <a:spcAft>
                <a:spcPts val="900"/>
              </a:spcAft>
              <a:buNone/>
              <a:defRPr sz="1200" b="0" i="0">
                <a:solidFill>
                  <a:schemeClr val="bg1"/>
                </a:solidFill>
                <a:latin typeface="Arial" panose="020B0604020202020204" pitchFamily="34" charset="0"/>
                <a:cs typeface="Arial" panose="020B0604020202020204" pitchFamily="34" charset="0"/>
              </a:defRPr>
            </a:lvl1pPr>
            <a:lvl2pPr>
              <a:defRPr sz="1200" b="0" i="0">
                <a:solidFill>
                  <a:schemeClr val="bg1"/>
                </a:solidFill>
                <a:latin typeface="Helvetica Neue LT Std 45 Light" panose="020B0403020202020204" pitchFamily="34" charset="0"/>
              </a:defRPr>
            </a:lvl2pPr>
            <a:lvl3pPr>
              <a:defRPr sz="1200" b="0" i="0">
                <a:solidFill>
                  <a:schemeClr val="bg1"/>
                </a:solidFill>
                <a:latin typeface="Helvetica Neue LT Std 45 Light" panose="020B0403020202020204" pitchFamily="34" charset="0"/>
              </a:defRPr>
            </a:lvl3pPr>
            <a:lvl4pPr>
              <a:defRPr sz="1200" b="0" i="0">
                <a:solidFill>
                  <a:schemeClr val="bg1"/>
                </a:solidFill>
                <a:latin typeface="Helvetica Neue LT Std 45 Light" panose="020B0403020202020204" pitchFamily="34" charset="0"/>
              </a:defRPr>
            </a:lvl4pPr>
            <a:lvl5pPr>
              <a:defRPr sz="1200" b="0" i="0">
                <a:solidFill>
                  <a:schemeClr val="bg1"/>
                </a:solidFill>
                <a:latin typeface="Helvetica Neue LT Std 45 Light" panose="020B0403020202020204" pitchFamily="34" charset="0"/>
              </a:defRPr>
            </a:lvl5pPr>
          </a:lstStyle>
          <a:p>
            <a:pPr lvl="0"/>
            <a:r>
              <a:rPr lang="en-US" dirty="0"/>
              <a:t>Click to edit text–Delete box’s you don’t need </a:t>
            </a:r>
          </a:p>
        </p:txBody>
      </p:sp>
      <p:sp>
        <p:nvSpPr>
          <p:cNvPr id="27" name="Text Placeholder 7">
            <a:extLst>
              <a:ext uri="{FF2B5EF4-FFF2-40B4-BE49-F238E27FC236}">
                <a16:creationId xmlns:a16="http://schemas.microsoft.com/office/drawing/2014/main" id="{FDF2784E-A28C-B24E-AD76-5E33694CC96C}"/>
              </a:ext>
            </a:extLst>
          </p:cNvPr>
          <p:cNvSpPr>
            <a:spLocks noGrp="1"/>
          </p:cNvSpPr>
          <p:nvPr>
            <p:ph type="body" sz="quarter" idx="14" hasCustomPrompt="1"/>
          </p:nvPr>
        </p:nvSpPr>
        <p:spPr>
          <a:xfrm>
            <a:off x="2124316" y="3418464"/>
            <a:ext cx="5465723" cy="1233062"/>
          </a:xfrm>
          <a:prstGeom prst="rect">
            <a:avLst/>
          </a:prstGeom>
        </p:spPr>
        <p:txBody>
          <a:bodyPr/>
          <a:lstStyle>
            <a:lvl1pPr marL="0" indent="0">
              <a:lnSpc>
                <a:spcPts val="1350"/>
              </a:lnSpc>
              <a:spcBef>
                <a:spcPts val="0"/>
              </a:spcBef>
              <a:spcAft>
                <a:spcPts val="900"/>
              </a:spcAft>
              <a:buNone/>
              <a:defRPr sz="1200" b="0" i="0">
                <a:solidFill>
                  <a:schemeClr val="bg1"/>
                </a:solidFill>
                <a:latin typeface="Arial" panose="020B0604020202020204" pitchFamily="34" charset="0"/>
                <a:cs typeface="Arial" panose="020B0604020202020204" pitchFamily="34" charset="0"/>
              </a:defRPr>
            </a:lvl1pPr>
            <a:lvl2pPr>
              <a:defRPr sz="1200" b="0" i="0">
                <a:solidFill>
                  <a:schemeClr val="bg1"/>
                </a:solidFill>
                <a:latin typeface="Helvetica Neue LT Std 45 Light" panose="020B0403020202020204" pitchFamily="34" charset="0"/>
              </a:defRPr>
            </a:lvl2pPr>
            <a:lvl3pPr>
              <a:defRPr sz="1200" b="0" i="0">
                <a:solidFill>
                  <a:schemeClr val="bg1"/>
                </a:solidFill>
                <a:latin typeface="Helvetica Neue LT Std 45 Light" panose="020B0403020202020204" pitchFamily="34" charset="0"/>
              </a:defRPr>
            </a:lvl3pPr>
            <a:lvl4pPr>
              <a:defRPr sz="1200" b="0" i="0">
                <a:solidFill>
                  <a:schemeClr val="bg1"/>
                </a:solidFill>
                <a:latin typeface="Helvetica Neue LT Std 45 Light" panose="020B0403020202020204" pitchFamily="34" charset="0"/>
              </a:defRPr>
            </a:lvl4pPr>
            <a:lvl5pPr>
              <a:defRPr sz="1200" b="0" i="0">
                <a:solidFill>
                  <a:schemeClr val="bg1"/>
                </a:solidFill>
                <a:latin typeface="Helvetica Neue LT Std 45 Light" panose="020B0403020202020204" pitchFamily="34" charset="0"/>
              </a:defRPr>
            </a:lvl5pPr>
          </a:lstStyle>
          <a:p>
            <a:pPr lvl="0"/>
            <a:r>
              <a:rPr lang="en-US" dirty="0"/>
              <a:t>Click to edit text </a:t>
            </a:r>
          </a:p>
        </p:txBody>
      </p:sp>
      <p:sp>
        <p:nvSpPr>
          <p:cNvPr id="14" name="Text Placeholder 3">
            <a:extLst>
              <a:ext uri="{FF2B5EF4-FFF2-40B4-BE49-F238E27FC236}">
                <a16:creationId xmlns:a16="http://schemas.microsoft.com/office/drawing/2014/main" id="{22BCE51F-CBF9-BA4E-83EA-1BFACABB9D96}"/>
              </a:ext>
            </a:extLst>
          </p:cNvPr>
          <p:cNvSpPr>
            <a:spLocks noGrp="1"/>
          </p:cNvSpPr>
          <p:nvPr>
            <p:ph type="body" sz="quarter" idx="21" hasCustomPrompt="1"/>
          </p:nvPr>
        </p:nvSpPr>
        <p:spPr>
          <a:xfrm>
            <a:off x="7192249" y="6258168"/>
            <a:ext cx="1901301" cy="196183"/>
          </a:xfrm>
          <a:prstGeom prst="rect">
            <a:avLst/>
          </a:prstGeom>
        </p:spPr>
        <p:txBody>
          <a:bodyPr/>
          <a:lstStyle>
            <a:lvl1pPr marL="0" indent="0">
              <a:lnSpc>
                <a:spcPts val="900"/>
              </a:lnSpc>
              <a:spcBef>
                <a:spcPts val="0"/>
              </a:spcBef>
              <a:spcAft>
                <a:spcPts val="450"/>
              </a:spcAft>
              <a:buNone/>
              <a:defRPr sz="675" b="1" i="0">
                <a:solidFill>
                  <a:schemeClr val="bg1"/>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a:t>
            </a:r>
          </a:p>
        </p:txBody>
      </p:sp>
      <p:sp>
        <p:nvSpPr>
          <p:cNvPr id="15" name="Text Placeholder 3">
            <a:extLst>
              <a:ext uri="{FF2B5EF4-FFF2-40B4-BE49-F238E27FC236}">
                <a16:creationId xmlns:a16="http://schemas.microsoft.com/office/drawing/2014/main" id="{202EFDF3-33DA-2E42-BB1D-11710E92BC5A}"/>
              </a:ext>
            </a:extLst>
          </p:cNvPr>
          <p:cNvSpPr>
            <a:spLocks noGrp="1"/>
          </p:cNvSpPr>
          <p:nvPr>
            <p:ph type="body" sz="quarter" idx="22" hasCustomPrompt="1"/>
          </p:nvPr>
        </p:nvSpPr>
        <p:spPr>
          <a:xfrm>
            <a:off x="7192249" y="6474150"/>
            <a:ext cx="1901301" cy="383851"/>
          </a:xfrm>
          <a:prstGeom prst="rect">
            <a:avLst/>
          </a:prstGeom>
        </p:spPr>
        <p:txBody>
          <a:bodyPr/>
          <a:lstStyle>
            <a:lvl1pPr marL="0" indent="0">
              <a:lnSpc>
                <a:spcPts val="900"/>
              </a:lnSpc>
              <a:spcBef>
                <a:spcPts val="0"/>
              </a:spcBef>
              <a:spcAft>
                <a:spcPts val="450"/>
              </a:spcAft>
              <a:buNone/>
              <a:defRPr sz="675" b="0" i="0">
                <a:solidFill>
                  <a:schemeClr val="bg1"/>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 footer</a:t>
            </a:r>
          </a:p>
        </p:txBody>
      </p:sp>
      <p:pic>
        <p:nvPicPr>
          <p:cNvPr id="13" name="Picture 12">
            <a:extLst>
              <a:ext uri="{FF2B5EF4-FFF2-40B4-BE49-F238E27FC236}">
                <a16:creationId xmlns:a16="http://schemas.microsoft.com/office/drawing/2014/main" id="{A270B47B-BF24-B345-9C8F-594FD4FD36DF}"/>
              </a:ext>
            </a:extLst>
          </p:cNvPr>
          <p:cNvPicPr>
            <a:picLocks noChangeAspect="1"/>
          </p:cNvPicPr>
          <p:nvPr userDrawn="1"/>
        </p:nvPicPr>
        <p:blipFill rotWithShape="1">
          <a:blip r:embed="rId2"/>
          <a:srcRect l="2621" t="68591"/>
          <a:stretch/>
        </p:blipFill>
        <p:spPr>
          <a:xfrm>
            <a:off x="1" y="5569557"/>
            <a:ext cx="7131004" cy="1288443"/>
          </a:xfrm>
          <a:prstGeom prst="rect">
            <a:avLst/>
          </a:prstGeom>
        </p:spPr>
      </p:pic>
      <p:pic>
        <p:nvPicPr>
          <p:cNvPr id="16" name="Picture 15">
            <a:extLst>
              <a:ext uri="{FF2B5EF4-FFF2-40B4-BE49-F238E27FC236}">
                <a16:creationId xmlns:a16="http://schemas.microsoft.com/office/drawing/2014/main" id="{E64B82C1-4429-274B-A77B-3127D8F02A36}"/>
              </a:ext>
            </a:extLst>
          </p:cNvPr>
          <p:cNvPicPr>
            <a:picLocks noChangeAspect="1"/>
          </p:cNvPicPr>
          <p:nvPr userDrawn="1"/>
        </p:nvPicPr>
        <p:blipFill>
          <a:blip r:embed="rId3"/>
          <a:stretch>
            <a:fillRect/>
          </a:stretch>
        </p:blipFill>
        <p:spPr>
          <a:xfrm>
            <a:off x="283335" y="262082"/>
            <a:ext cx="2049719" cy="540000"/>
          </a:xfrm>
          <a:prstGeom prst="rect">
            <a:avLst/>
          </a:prstGeom>
        </p:spPr>
      </p:pic>
    </p:spTree>
    <p:extLst>
      <p:ext uri="{BB962C8B-B14F-4D97-AF65-F5344CB8AC3E}">
        <p14:creationId xmlns:p14="http://schemas.microsoft.com/office/powerpoint/2010/main" val="1003418230"/>
      </p:ext>
    </p:extLst>
  </p:cSld>
  <p:clrMapOvr>
    <a:masterClrMapping/>
  </p:clrMapOvr>
  <p:extLst>
    <p:ext uri="{DCECCB84-F9BA-43D5-87BE-67443E8EF086}">
      <p15:sldGuideLst xmlns:p15="http://schemas.microsoft.com/office/powerpoint/2012/main">
        <p15:guide id="1" orient="horz">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 heading-mass text 1.2">
    <p:spTree>
      <p:nvGrpSpPr>
        <p:cNvPr id="1" name=""/>
        <p:cNvGrpSpPr/>
        <p:nvPr/>
      </p:nvGrpSpPr>
      <p:grpSpPr>
        <a:xfrm>
          <a:off x="0" y="0"/>
          <a:ext cx="0" cy="0"/>
          <a:chOff x="0" y="0"/>
          <a:chExt cx="0" cy="0"/>
        </a:xfrm>
      </p:grpSpPr>
      <p:sp>
        <p:nvSpPr>
          <p:cNvPr id="9" name="Text Placeholder 5">
            <a:extLst>
              <a:ext uri="{FF2B5EF4-FFF2-40B4-BE49-F238E27FC236}">
                <a16:creationId xmlns:a16="http://schemas.microsoft.com/office/drawing/2014/main" id="{5C872869-8F01-E44C-87B5-C9C6C725AC48}"/>
              </a:ext>
            </a:extLst>
          </p:cNvPr>
          <p:cNvSpPr>
            <a:spLocks noGrp="1"/>
          </p:cNvSpPr>
          <p:nvPr>
            <p:ph type="body" sz="quarter" idx="13" hasCustomPrompt="1"/>
          </p:nvPr>
        </p:nvSpPr>
        <p:spPr>
          <a:xfrm>
            <a:off x="759854" y="1935706"/>
            <a:ext cx="1213829" cy="624620"/>
          </a:xfrm>
          <a:prstGeom prst="rect">
            <a:avLst/>
          </a:prstGeom>
        </p:spPr>
        <p:txBody>
          <a:bodyPr/>
          <a:lstStyle>
            <a:lvl1pPr marL="0" indent="0" algn="r">
              <a:buNone/>
              <a:defRPr sz="1200" b="1" i="0">
                <a:solidFill>
                  <a:srgbClr val="4D4D4F"/>
                </a:solidFill>
                <a:latin typeface="Arial" panose="020B0604020202020204" pitchFamily="34" charset="0"/>
                <a:cs typeface="Arial" panose="020B0604020202020204" pitchFamily="34" charset="0"/>
              </a:defRPr>
            </a:lvl1pPr>
            <a:lvl2pPr>
              <a:defRPr sz="1350" b="0" i="0">
                <a:solidFill>
                  <a:schemeClr val="bg1"/>
                </a:solidFill>
                <a:latin typeface="Helvetica Neue LT Std 55 Roman" panose="020B0604020202020204" pitchFamily="34" charset="0"/>
              </a:defRPr>
            </a:lvl2pPr>
            <a:lvl3pPr>
              <a:defRPr sz="1350" b="0" i="0">
                <a:solidFill>
                  <a:schemeClr val="bg1"/>
                </a:solidFill>
                <a:latin typeface="Helvetica Neue LT Std 55 Roman" panose="020B0604020202020204" pitchFamily="34" charset="0"/>
              </a:defRPr>
            </a:lvl3pPr>
            <a:lvl4pPr>
              <a:defRPr sz="1350" b="0" i="0">
                <a:solidFill>
                  <a:schemeClr val="bg1"/>
                </a:solidFill>
                <a:latin typeface="Helvetica Neue LT Std 55 Roman" panose="020B0604020202020204" pitchFamily="34" charset="0"/>
              </a:defRPr>
            </a:lvl4pPr>
            <a:lvl5pPr>
              <a:defRPr sz="1350" b="0" i="0">
                <a:solidFill>
                  <a:schemeClr val="bg1"/>
                </a:solidFill>
                <a:latin typeface="Helvetica Neue LT Std 55 Roman" panose="020B0604020202020204" pitchFamily="34" charset="0"/>
              </a:defRPr>
            </a:lvl5pPr>
          </a:lstStyle>
          <a:p>
            <a:pPr lvl="0"/>
            <a:r>
              <a:rPr lang="en-US" dirty="0"/>
              <a:t>Sub</a:t>
            </a:r>
          </a:p>
        </p:txBody>
      </p:sp>
      <p:sp>
        <p:nvSpPr>
          <p:cNvPr id="12" name="Text Placeholder 5">
            <a:extLst>
              <a:ext uri="{FF2B5EF4-FFF2-40B4-BE49-F238E27FC236}">
                <a16:creationId xmlns:a16="http://schemas.microsoft.com/office/drawing/2014/main" id="{D066921E-6309-C744-B58B-914DE42288F5}"/>
              </a:ext>
            </a:extLst>
          </p:cNvPr>
          <p:cNvSpPr>
            <a:spLocks noGrp="1"/>
          </p:cNvSpPr>
          <p:nvPr>
            <p:ph type="body" sz="quarter" idx="14" hasCustomPrompt="1"/>
          </p:nvPr>
        </p:nvSpPr>
        <p:spPr>
          <a:xfrm>
            <a:off x="759854" y="3447874"/>
            <a:ext cx="1213829" cy="624620"/>
          </a:xfrm>
          <a:prstGeom prst="rect">
            <a:avLst/>
          </a:prstGeom>
        </p:spPr>
        <p:txBody>
          <a:bodyPr/>
          <a:lstStyle>
            <a:lvl1pPr marL="0" indent="0" algn="r">
              <a:buNone/>
              <a:defRPr sz="1200" b="1" i="0">
                <a:solidFill>
                  <a:srgbClr val="4D4D4F"/>
                </a:solidFill>
                <a:latin typeface="Arial" panose="020B0604020202020204" pitchFamily="34" charset="0"/>
                <a:cs typeface="Arial" panose="020B0604020202020204" pitchFamily="34" charset="0"/>
              </a:defRPr>
            </a:lvl1pPr>
            <a:lvl2pPr>
              <a:defRPr sz="1350" b="0" i="0">
                <a:solidFill>
                  <a:schemeClr val="bg1"/>
                </a:solidFill>
                <a:latin typeface="Helvetica Neue LT Std 55 Roman" panose="020B0604020202020204" pitchFamily="34" charset="0"/>
              </a:defRPr>
            </a:lvl2pPr>
            <a:lvl3pPr>
              <a:defRPr sz="1350" b="0" i="0">
                <a:solidFill>
                  <a:schemeClr val="bg1"/>
                </a:solidFill>
                <a:latin typeface="Helvetica Neue LT Std 55 Roman" panose="020B0604020202020204" pitchFamily="34" charset="0"/>
              </a:defRPr>
            </a:lvl3pPr>
            <a:lvl4pPr>
              <a:defRPr sz="1350" b="0" i="0">
                <a:solidFill>
                  <a:schemeClr val="bg1"/>
                </a:solidFill>
                <a:latin typeface="Helvetica Neue LT Std 55 Roman" panose="020B0604020202020204" pitchFamily="34" charset="0"/>
              </a:defRPr>
            </a:lvl4pPr>
            <a:lvl5pPr>
              <a:defRPr sz="1350" b="0" i="0">
                <a:solidFill>
                  <a:schemeClr val="bg1"/>
                </a:solidFill>
                <a:latin typeface="Helvetica Neue LT Std 55 Roman" panose="020B0604020202020204" pitchFamily="34" charset="0"/>
              </a:defRPr>
            </a:lvl5pPr>
          </a:lstStyle>
          <a:p>
            <a:pPr lvl="0"/>
            <a:r>
              <a:rPr lang="en-US" dirty="0"/>
              <a:t>Sub</a:t>
            </a:r>
          </a:p>
        </p:txBody>
      </p:sp>
      <p:sp>
        <p:nvSpPr>
          <p:cNvPr id="18" name="Title 1">
            <a:extLst>
              <a:ext uri="{FF2B5EF4-FFF2-40B4-BE49-F238E27FC236}">
                <a16:creationId xmlns:a16="http://schemas.microsoft.com/office/drawing/2014/main" id="{3200B6D2-E693-4545-A712-7B40677F80E5}"/>
              </a:ext>
            </a:extLst>
          </p:cNvPr>
          <p:cNvSpPr>
            <a:spLocks noGrp="1"/>
          </p:cNvSpPr>
          <p:nvPr>
            <p:ph type="title" hasCustomPrompt="1"/>
          </p:nvPr>
        </p:nvSpPr>
        <p:spPr>
          <a:xfrm>
            <a:off x="779172" y="1028373"/>
            <a:ext cx="8150739" cy="645069"/>
          </a:xfrm>
          <a:prstGeom prst="rect">
            <a:avLst/>
          </a:prstGeom>
        </p:spPr>
        <p:txBody>
          <a:bodyPr/>
          <a:lstStyle>
            <a:lvl1pPr>
              <a:defRPr sz="2700" b="0" i="0">
                <a:solidFill>
                  <a:srgbClr val="041243"/>
                </a:solidFill>
                <a:latin typeface="Arial" panose="020B0604020202020204" pitchFamily="34" charset="0"/>
                <a:cs typeface="Arial" panose="020B0604020202020204" pitchFamily="34" charset="0"/>
              </a:defRPr>
            </a:lvl1pPr>
          </a:lstStyle>
          <a:p>
            <a:r>
              <a:rPr lang="en-US" dirty="0"/>
              <a:t>Edit Heading</a:t>
            </a:r>
          </a:p>
        </p:txBody>
      </p:sp>
      <p:sp>
        <p:nvSpPr>
          <p:cNvPr id="10" name="Text Placeholder 7">
            <a:extLst>
              <a:ext uri="{FF2B5EF4-FFF2-40B4-BE49-F238E27FC236}">
                <a16:creationId xmlns:a16="http://schemas.microsoft.com/office/drawing/2014/main" id="{E6EAADDA-55BE-CA4D-AF57-2704BCA89F22}"/>
              </a:ext>
            </a:extLst>
          </p:cNvPr>
          <p:cNvSpPr>
            <a:spLocks noGrp="1"/>
          </p:cNvSpPr>
          <p:nvPr>
            <p:ph type="body" sz="quarter" idx="21" hasCustomPrompt="1"/>
          </p:nvPr>
        </p:nvSpPr>
        <p:spPr>
          <a:xfrm>
            <a:off x="2098005" y="1933478"/>
            <a:ext cx="5457359" cy="1233062"/>
          </a:xfrm>
          <a:prstGeom prst="rect">
            <a:avLst/>
          </a:prstGeom>
        </p:spPr>
        <p:txBody>
          <a:bodyPr/>
          <a:lstStyle>
            <a:lvl1pPr marL="0" indent="0">
              <a:lnSpc>
                <a:spcPts val="1350"/>
              </a:lnSpc>
              <a:spcBef>
                <a:spcPts val="0"/>
              </a:spcBef>
              <a:spcAft>
                <a:spcPts val="900"/>
              </a:spcAft>
              <a:buNone/>
              <a:defRPr sz="1200" b="0" i="0">
                <a:solidFill>
                  <a:srgbClr val="4D4D4F"/>
                </a:solidFill>
                <a:latin typeface="Arial" panose="020B0604020202020204" pitchFamily="34" charset="0"/>
                <a:cs typeface="Arial" panose="020B0604020202020204" pitchFamily="34" charset="0"/>
              </a:defRPr>
            </a:lvl1pPr>
            <a:lvl2pPr>
              <a:defRPr sz="1200" b="0" i="0">
                <a:solidFill>
                  <a:schemeClr val="bg1"/>
                </a:solidFill>
                <a:latin typeface="Helvetica Neue LT Std 45 Light" panose="020B0403020202020204" pitchFamily="34" charset="0"/>
              </a:defRPr>
            </a:lvl2pPr>
            <a:lvl3pPr>
              <a:defRPr sz="1200" b="0" i="0">
                <a:solidFill>
                  <a:schemeClr val="bg1"/>
                </a:solidFill>
                <a:latin typeface="Helvetica Neue LT Std 45 Light" panose="020B0403020202020204" pitchFamily="34" charset="0"/>
              </a:defRPr>
            </a:lvl3pPr>
            <a:lvl4pPr>
              <a:defRPr sz="1200" b="0" i="0">
                <a:solidFill>
                  <a:schemeClr val="bg1"/>
                </a:solidFill>
                <a:latin typeface="Helvetica Neue LT Std 45 Light" panose="020B0403020202020204" pitchFamily="34" charset="0"/>
              </a:defRPr>
            </a:lvl4pPr>
            <a:lvl5pPr>
              <a:defRPr sz="1200" b="0" i="0">
                <a:solidFill>
                  <a:schemeClr val="bg1"/>
                </a:solidFill>
                <a:latin typeface="Helvetica Neue LT Std 45 Light" panose="020B0403020202020204" pitchFamily="34" charset="0"/>
              </a:defRPr>
            </a:lvl5pPr>
          </a:lstStyle>
          <a:p>
            <a:pPr lvl="0"/>
            <a:r>
              <a:rPr lang="en-US" dirty="0"/>
              <a:t>Click to edit text–Delete box’s you don’t need</a:t>
            </a:r>
          </a:p>
        </p:txBody>
      </p:sp>
      <p:sp>
        <p:nvSpPr>
          <p:cNvPr id="13" name="Text Placeholder 7">
            <a:extLst>
              <a:ext uri="{FF2B5EF4-FFF2-40B4-BE49-F238E27FC236}">
                <a16:creationId xmlns:a16="http://schemas.microsoft.com/office/drawing/2014/main" id="{6EFC814C-ACF4-EB4E-B1A6-FAECFCAA6D41}"/>
              </a:ext>
            </a:extLst>
          </p:cNvPr>
          <p:cNvSpPr>
            <a:spLocks noGrp="1"/>
          </p:cNvSpPr>
          <p:nvPr>
            <p:ph type="body" sz="quarter" idx="22" hasCustomPrompt="1"/>
          </p:nvPr>
        </p:nvSpPr>
        <p:spPr>
          <a:xfrm>
            <a:off x="2098005" y="3451844"/>
            <a:ext cx="5465723" cy="1233062"/>
          </a:xfrm>
          <a:prstGeom prst="rect">
            <a:avLst/>
          </a:prstGeom>
        </p:spPr>
        <p:txBody>
          <a:bodyPr/>
          <a:lstStyle>
            <a:lvl1pPr marL="0" indent="0">
              <a:lnSpc>
                <a:spcPts val="1350"/>
              </a:lnSpc>
              <a:spcBef>
                <a:spcPts val="0"/>
              </a:spcBef>
              <a:spcAft>
                <a:spcPts val="900"/>
              </a:spcAft>
              <a:buNone/>
              <a:defRPr sz="1200" b="0" i="0">
                <a:solidFill>
                  <a:srgbClr val="4D4D4F"/>
                </a:solidFill>
                <a:latin typeface="Arial" panose="020B0604020202020204" pitchFamily="34" charset="0"/>
                <a:cs typeface="Arial" panose="020B0604020202020204" pitchFamily="34" charset="0"/>
              </a:defRPr>
            </a:lvl1pPr>
            <a:lvl2pPr>
              <a:defRPr sz="1200" b="0" i="0">
                <a:solidFill>
                  <a:schemeClr val="bg1"/>
                </a:solidFill>
                <a:latin typeface="Helvetica Neue LT Std 45 Light" panose="020B0403020202020204" pitchFamily="34" charset="0"/>
              </a:defRPr>
            </a:lvl2pPr>
            <a:lvl3pPr>
              <a:defRPr sz="1200" b="0" i="0">
                <a:solidFill>
                  <a:schemeClr val="bg1"/>
                </a:solidFill>
                <a:latin typeface="Helvetica Neue LT Std 45 Light" panose="020B0403020202020204" pitchFamily="34" charset="0"/>
              </a:defRPr>
            </a:lvl3pPr>
            <a:lvl4pPr>
              <a:defRPr sz="1200" b="0" i="0">
                <a:solidFill>
                  <a:schemeClr val="bg1"/>
                </a:solidFill>
                <a:latin typeface="Helvetica Neue LT Std 45 Light" panose="020B0403020202020204" pitchFamily="34" charset="0"/>
              </a:defRPr>
            </a:lvl4pPr>
            <a:lvl5pPr>
              <a:defRPr sz="1200" b="0" i="0">
                <a:solidFill>
                  <a:schemeClr val="bg1"/>
                </a:solidFill>
                <a:latin typeface="Helvetica Neue LT Std 45 Light" panose="020B0403020202020204" pitchFamily="34" charset="0"/>
              </a:defRPr>
            </a:lvl5pPr>
          </a:lstStyle>
          <a:p>
            <a:pPr lvl="0"/>
            <a:r>
              <a:rPr lang="en-US" dirty="0"/>
              <a:t>Click to edit text</a:t>
            </a:r>
          </a:p>
        </p:txBody>
      </p:sp>
      <p:sp>
        <p:nvSpPr>
          <p:cNvPr id="14" name="Text Placeholder 3">
            <a:extLst>
              <a:ext uri="{FF2B5EF4-FFF2-40B4-BE49-F238E27FC236}">
                <a16:creationId xmlns:a16="http://schemas.microsoft.com/office/drawing/2014/main" id="{1EB29CD7-1453-0D40-8B24-DA399524B8D5}"/>
              </a:ext>
            </a:extLst>
          </p:cNvPr>
          <p:cNvSpPr>
            <a:spLocks noGrp="1"/>
          </p:cNvSpPr>
          <p:nvPr>
            <p:ph type="body" sz="quarter" idx="19" hasCustomPrompt="1"/>
          </p:nvPr>
        </p:nvSpPr>
        <p:spPr>
          <a:xfrm>
            <a:off x="7197329" y="6243294"/>
            <a:ext cx="1901301" cy="196183"/>
          </a:xfrm>
          <a:prstGeom prst="rect">
            <a:avLst/>
          </a:prstGeom>
        </p:spPr>
        <p:txBody>
          <a:bodyPr/>
          <a:lstStyle>
            <a:lvl1pPr marL="0" indent="0">
              <a:lnSpc>
                <a:spcPts val="900"/>
              </a:lnSpc>
              <a:spcBef>
                <a:spcPts val="0"/>
              </a:spcBef>
              <a:spcAft>
                <a:spcPts val="450"/>
              </a:spcAft>
              <a:buNone/>
              <a:defRPr sz="675" b="0" i="0">
                <a:solidFill>
                  <a:srgbClr val="041243"/>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a:t>
            </a:r>
          </a:p>
        </p:txBody>
      </p:sp>
      <p:sp>
        <p:nvSpPr>
          <p:cNvPr id="15" name="Text Placeholder 3">
            <a:extLst>
              <a:ext uri="{FF2B5EF4-FFF2-40B4-BE49-F238E27FC236}">
                <a16:creationId xmlns:a16="http://schemas.microsoft.com/office/drawing/2014/main" id="{809D93F8-2FD3-2144-92BF-C94D596D7024}"/>
              </a:ext>
            </a:extLst>
          </p:cNvPr>
          <p:cNvSpPr>
            <a:spLocks noGrp="1"/>
          </p:cNvSpPr>
          <p:nvPr>
            <p:ph type="body" sz="quarter" idx="20" hasCustomPrompt="1"/>
          </p:nvPr>
        </p:nvSpPr>
        <p:spPr>
          <a:xfrm>
            <a:off x="7197329" y="6459276"/>
            <a:ext cx="1901301" cy="398725"/>
          </a:xfrm>
          <a:prstGeom prst="rect">
            <a:avLst/>
          </a:prstGeom>
        </p:spPr>
        <p:txBody>
          <a:bodyPr/>
          <a:lstStyle>
            <a:lvl1pPr marL="0" indent="0">
              <a:lnSpc>
                <a:spcPts val="900"/>
              </a:lnSpc>
              <a:spcBef>
                <a:spcPts val="0"/>
              </a:spcBef>
              <a:spcAft>
                <a:spcPts val="450"/>
              </a:spcAft>
              <a:buNone/>
              <a:defRPr sz="675" b="0" i="0">
                <a:solidFill>
                  <a:srgbClr val="041243"/>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 footer</a:t>
            </a:r>
          </a:p>
        </p:txBody>
      </p:sp>
      <p:pic>
        <p:nvPicPr>
          <p:cNvPr id="17" name="Picture 16">
            <a:extLst>
              <a:ext uri="{FF2B5EF4-FFF2-40B4-BE49-F238E27FC236}">
                <a16:creationId xmlns:a16="http://schemas.microsoft.com/office/drawing/2014/main" id="{55561BB3-3581-BF45-A1A6-5DE9B35D8210}"/>
              </a:ext>
            </a:extLst>
          </p:cNvPr>
          <p:cNvPicPr>
            <a:picLocks noChangeAspect="1"/>
          </p:cNvPicPr>
          <p:nvPr userDrawn="1"/>
        </p:nvPicPr>
        <p:blipFill rotWithShape="1">
          <a:blip r:embed="rId2"/>
          <a:srcRect l="2621" t="68591"/>
          <a:stretch/>
        </p:blipFill>
        <p:spPr>
          <a:xfrm>
            <a:off x="1" y="5569557"/>
            <a:ext cx="7131004" cy="1288443"/>
          </a:xfrm>
          <a:prstGeom prst="rect">
            <a:avLst/>
          </a:prstGeom>
        </p:spPr>
      </p:pic>
      <p:pic>
        <p:nvPicPr>
          <p:cNvPr id="11" name="Picture 10">
            <a:extLst>
              <a:ext uri="{FF2B5EF4-FFF2-40B4-BE49-F238E27FC236}">
                <a16:creationId xmlns:a16="http://schemas.microsoft.com/office/drawing/2014/main" id="{19267C8D-A8D8-4A41-AC62-FF6E09405556}"/>
              </a:ext>
            </a:extLst>
          </p:cNvPr>
          <p:cNvPicPr>
            <a:picLocks noChangeAspect="1"/>
          </p:cNvPicPr>
          <p:nvPr userDrawn="1"/>
        </p:nvPicPr>
        <p:blipFill>
          <a:blip r:embed="rId3"/>
          <a:stretch>
            <a:fillRect/>
          </a:stretch>
        </p:blipFill>
        <p:spPr>
          <a:xfrm>
            <a:off x="264017" y="256309"/>
            <a:ext cx="2045914" cy="540000"/>
          </a:xfrm>
          <a:prstGeom prst="rect">
            <a:avLst/>
          </a:prstGeom>
        </p:spPr>
      </p:pic>
    </p:spTree>
    <p:extLst>
      <p:ext uri="{BB962C8B-B14F-4D97-AF65-F5344CB8AC3E}">
        <p14:creationId xmlns:p14="http://schemas.microsoft.com/office/powerpoint/2010/main" val="3726734965"/>
      </p:ext>
    </p:extLst>
  </p:cSld>
  <p:clrMapOvr>
    <a:masterClrMapping/>
  </p:clrMapOvr>
  <p:extLst>
    <p:ext uri="{DCECCB84-F9BA-43D5-87BE-67443E8EF086}">
      <p15:sldGuideLst xmlns:p15="http://schemas.microsoft.com/office/powerpoint/2012/main">
        <p15:guide id="1" orient="horz" pos="1162">
          <p15:clr>
            <a:srgbClr val="FBAE40"/>
          </p15:clr>
        </p15:guide>
        <p15:guide id="2" pos="1224">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ub heading-mass text 2.1">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033E83D-D50A-A247-9832-B53B2C63F4AF}"/>
              </a:ext>
            </a:extLst>
          </p:cNvPr>
          <p:cNvSpPr>
            <a:spLocks noChangeAspect="1"/>
          </p:cNvSpPr>
          <p:nvPr userDrawn="1"/>
        </p:nvSpPr>
        <p:spPr>
          <a:xfrm>
            <a:off x="0" y="-18000"/>
            <a:ext cx="9168000" cy="6876000"/>
          </a:xfrm>
          <a:prstGeom prst="rect">
            <a:avLst/>
          </a:prstGeom>
          <a:solidFill>
            <a:srgbClr val="001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1350" dirty="0"/>
          </a:p>
        </p:txBody>
      </p:sp>
      <p:sp>
        <p:nvSpPr>
          <p:cNvPr id="14" name="Text Placeholder 3">
            <a:extLst>
              <a:ext uri="{FF2B5EF4-FFF2-40B4-BE49-F238E27FC236}">
                <a16:creationId xmlns:a16="http://schemas.microsoft.com/office/drawing/2014/main" id="{22BCE51F-CBF9-BA4E-83EA-1BFACABB9D96}"/>
              </a:ext>
            </a:extLst>
          </p:cNvPr>
          <p:cNvSpPr>
            <a:spLocks noGrp="1"/>
          </p:cNvSpPr>
          <p:nvPr>
            <p:ph type="body" sz="quarter" idx="21" hasCustomPrompt="1"/>
          </p:nvPr>
        </p:nvSpPr>
        <p:spPr>
          <a:xfrm>
            <a:off x="7192249" y="6258168"/>
            <a:ext cx="1901301" cy="196183"/>
          </a:xfrm>
          <a:prstGeom prst="rect">
            <a:avLst/>
          </a:prstGeom>
        </p:spPr>
        <p:txBody>
          <a:bodyPr/>
          <a:lstStyle>
            <a:lvl1pPr marL="0" indent="0">
              <a:lnSpc>
                <a:spcPts val="900"/>
              </a:lnSpc>
              <a:spcBef>
                <a:spcPts val="0"/>
              </a:spcBef>
              <a:spcAft>
                <a:spcPts val="450"/>
              </a:spcAft>
              <a:buNone/>
              <a:defRPr sz="675" b="1" i="0">
                <a:solidFill>
                  <a:schemeClr val="bg1"/>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a:t>
            </a:r>
          </a:p>
        </p:txBody>
      </p:sp>
      <p:sp>
        <p:nvSpPr>
          <p:cNvPr id="15" name="Text Placeholder 3">
            <a:extLst>
              <a:ext uri="{FF2B5EF4-FFF2-40B4-BE49-F238E27FC236}">
                <a16:creationId xmlns:a16="http://schemas.microsoft.com/office/drawing/2014/main" id="{202EFDF3-33DA-2E42-BB1D-11710E92BC5A}"/>
              </a:ext>
            </a:extLst>
          </p:cNvPr>
          <p:cNvSpPr>
            <a:spLocks noGrp="1"/>
          </p:cNvSpPr>
          <p:nvPr>
            <p:ph type="body" sz="quarter" idx="22" hasCustomPrompt="1"/>
          </p:nvPr>
        </p:nvSpPr>
        <p:spPr>
          <a:xfrm>
            <a:off x="7192249" y="6474150"/>
            <a:ext cx="1901301" cy="383851"/>
          </a:xfrm>
          <a:prstGeom prst="rect">
            <a:avLst/>
          </a:prstGeom>
        </p:spPr>
        <p:txBody>
          <a:bodyPr/>
          <a:lstStyle>
            <a:lvl1pPr marL="0" indent="0">
              <a:lnSpc>
                <a:spcPts val="900"/>
              </a:lnSpc>
              <a:spcBef>
                <a:spcPts val="0"/>
              </a:spcBef>
              <a:spcAft>
                <a:spcPts val="450"/>
              </a:spcAft>
              <a:buNone/>
              <a:defRPr sz="675" b="0" i="0">
                <a:solidFill>
                  <a:schemeClr val="bg1"/>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 footer</a:t>
            </a:r>
          </a:p>
        </p:txBody>
      </p:sp>
      <p:sp>
        <p:nvSpPr>
          <p:cNvPr id="16" name="Title 1">
            <a:extLst>
              <a:ext uri="{FF2B5EF4-FFF2-40B4-BE49-F238E27FC236}">
                <a16:creationId xmlns:a16="http://schemas.microsoft.com/office/drawing/2014/main" id="{9843D224-9699-924D-8D12-5BCC4E074F45}"/>
              </a:ext>
            </a:extLst>
          </p:cNvPr>
          <p:cNvSpPr>
            <a:spLocks noGrp="1"/>
          </p:cNvSpPr>
          <p:nvPr>
            <p:ph type="title" hasCustomPrompt="1"/>
          </p:nvPr>
        </p:nvSpPr>
        <p:spPr>
          <a:xfrm>
            <a:off x="326709" y="673021"/>
            <a:ext cx="8101388" cy="645069"/>
          </a:xfrm>
          <a:prstGeom prst="rect">
            <a:avLst/>
          </a:prstGeom>
        </p:spPr>
        <p:txBody>
          <a:bodyPr/>
          <a:lstStyle>
            <a:lvl1pPr>
              <a:defRPr sz="2700" b="0" i="0">
                <a:solidFill>
                  <a:schemeClr val="bg1"/>
                </a:solidFill>
                <a:latin typeface="Arial" panose="020B0604020202020204" pitchFamily="34" charset="0"/>
                <a:cs typeface="Arial" panose="020B0604020202020204" pitchFamily="34" charset="0"/>
              </a:defRPr>
            </a:lvl1pPr>
          </a:lstStyle>
          <a:p>
            <a:r>
              <a:rPr lang="en-US" dirty="0"/>
              <a:t>Edit Heading</a:t>
            </a:r>
          </a:p>
        </p:txBody>
      </p:sp>
      <p:sp>
        <p:nvSpPr>
          <p:cNvPr id="18" name="Text Placeholder 5">
            <a:extLst>
              <a:ext uri="{FF2B5EF4-FFF2-40B4-BE49-F238E27FC236}">
                <a16:creationId xmlns:a16="http://schemas.microsoft.com/office/drawing/2014/main" id="{F1B6DC84-87E3-8D46-8327-3AE77CD719D3}"/>
              </a:ext>
            </a:extLst>
          </p:cNvPr>
          <p:cNvSpPr>
            <a:spLocks noGrp="1"/>
          </p:cNvSpPr>
          <p:nvPr>
            <p:ph type="body" sz="quarter" idx="11" hasCustomPrompt="1"/>
          </p:nvPr>
        </p:nvSpPr>
        <p:spPr>
          <a:xfrm>
            <a:off x="301420" y="1591475"/>
            <a:ext cx="1477040" cy="624620"/>
          </a:xfrm>
          <a:prstGeom prst="rect">
            <a:avLst/>
          </a:prstGeom>
        </p:spPr>
        <p:txBody>
          <a:bodyPr/>
          <a:lstStyle>
            <a:lvl1pPr marL="0" indent="0" algn="r">
              <a:buNone/>
              <a:defRPr sz="1200" b="1" i="0">
                <a:solidFill>
                  <a:schemeClr val="bg1"/>
                </a:solidFill>
                <a:latin typeface="Arial" panose="020B0604020202020204" pitchFamily="34" charset="0"/>
                <a:cs typeface="Arial" panose="020B0604020202020204" pitchFamily="34" charset="0"/>
              </a:defRPr>
            </a:lvl1pPr>
            <a:lvl2pPr>
              <a:defRPr sz="1350" b="0" i="0">
                <a:solidFill>
                  <a:schemeClr val="bg1"/>
                </a:solidFill>
                <a:latin typeface="Helvetica Neue LT Std 55 Roman" panose="020B0604020202020204" pitchFamily="34" charset="0"/>
              </a:defRPr>
            </a:lvl2pPr>
            <a:lvl3pPr>
              <a:defRPr sz="1350" b="0" i="0">
                <a:solidFill>
                  <a:schemeClr val="bg1"/>
                </a:solidFill>
                <a:latin typeface="Helvetica Neue LT Std 55 Roman" panose="020B0604020202020204" pitchFamily="34" charset="0"/>
              </a:defRPr>
            </a:lvl3pPr>
            <a:lvl4pPr>
              <a:defRPr sz="1350" b="0" i="0">
                <a:solidFill>
                  <a:schemeClr val="bg1"/>
                </a:solidFill>
                <a:latin typeface="Helvetica Neue LT Std 55 Roman" panose="020B0604020202020204" pitchFamily="34" charset="0"/>
              </a:defRPr>
            </a:lvl4pPr>
            <a:lvl5pPr>
              <a:defRPr sz="1350" b="0" i="0">
                <a:solidFill>
                  <a:schemeClr val="bg1"/>
                </a:solidFill>
                <a:latin typeface="Helvetica Neue LT Std 55 Roman" panose="020B0604020202020204" pitchFamily="34" charset="0"/>
              </a:defRPr>
            </a:lvl5pPr>
          </a:lstStyle>
          <a:p>
            <a:pPr lvl="0"/>
            <a:r>
              <a:rPr lang="en-US" dirty="0"/>
              <a:t>Sub</a:t>
            </a:r>
          </a:p>
        </p:txBody>
      </p:sp>
      <p:sp>
        <p:nvSpPr>
          <p:cNvPr id="20" name="Text Placeholder 5">
            <a:extLst>
              <a:ext uri="{FF2B5EF4-FFF2-40B4-BE49-F238E27FC236}">
                <a16:creationId xmlns:a16="http://schemas.microsoft.com/office/drawing/2014/main" id="{53532597-4799-EA40-9081-DA862DF9F243}"/>
              </a:ext>
            </a:extLst>
          </p:cNvPr>
          <p:cNvSpPr>
            <a:spLocks noGrp="1"/>
          </p:cNvSpPr>
          <p:nvPr>
            <p:ph type="body" sz="quarter" idx="12" hasCustomPrompt="1"/>
          </p:nvPr>
        </p:nvSpPr>
        <p:spPr>
          <a:xfrm>
            <a:off x="301420" y="3586836"/>
            <a:ext cx="1477040" cy="624620"/>
          </a:xfrm>
          <a:prstGeom prst="rect">
            <a:avLst/>
          </a:prstGeom>
        </p:spPr>
        <p:txBody>
          <a:bodyPr/>
          <a:lstStyle>
            <a:lvl1pPr marL="0" indent="0" algn="r">
              <a:buNone/>
              <a:defRPr sz="1200" b="1" i="0">
                <a:solidFill>
                  <a:schemeClr val="bg1"/>
                </a:solidFill>
                <a:latin typeface="Arial" panose="020B0604020202020204" pitchFamily="34" charset="0"/>
                <a:cs typeface="Arial" panose="020B0604020202020204" pitchFamily="34" charset="0"/>
              </a:defRPr>
            </a:lvl1pPr>
            <a:lvl2pPr>
              <a:defRPr sz="1350" b="0" i="0">
                <a:solidFill>
                  <a:schemeClr val="bg1"/>
                </a:solidFill>
                <a:latin typeface="Helvetica Neue LT Std 55 Roman" panose="020B0604020202020204" pitchFamily="34" charset="0"/>
              </a:defRPr>
            </a:lvl2pPr>
            <a:lvl3pPr>
              <a:defRPr sz="1350" b="0" i="0">
                <a:solidFill>
                  <a:schemeClr val="bg1"/>
                </a:solidFill>
                <a:latin typeface="Helvetica Neue LT Std 55 Roman" panose="020B0604020202020204" pitchFamily="34" charset="0"/>
              </a:defRPr>
            </a:lvl3pPr>
            <a:lvl4pPr>
              <a:defRPr sz="1350" b="0" i="0">
                <a:solidFill>
                  <a:schemeClr val="bg1"/>
                </a:solidFill>
                <a:latin typeface="Helvetica Neue LT Std 55 Roman" panose="020B0604020202020204" pitchFamily="34" charset="0"/>
              </a:defRPr>
            </a:lvl4pPr>
            <a:lvl5pPr>
              <a:defRPr sz="1350" b="0" i="0">
                <a:solidFill>
                  <a:schemeClr val="bg1"/>
                </a:solidFill>
                <a:latin typeface="Helvetica Neue LT Std 55 Roman" panose="020B0604020202020204" pitchFamily="34" charset="0"/>
              </a:defRPr>
            </a:lvl5pPr>
          </a:lstStyle>
          <a:p>
            <a:pPr lvl="0"/>
            <a:r>
              <a:rPr lang="en-US" dirty="0"/>
              <a:t>Sub</a:t>
            </a:r>
          </a:p>
        </p:txBody>
      </p:sp>
      <p:sp>
        <p:nvSpPr>
          <p:cNvPr id="21" name="Text Placeholder 7">
            <a:extLst>
              <a:ext uri="{FF2B5EF4-FFF2-40B4-BE49-F238E27FC236}">
                <a16:creationId xmlns:a16="http://schemas.microsoft.com/office/drawing/2014/main" id="{5D9F477D-BF65-674D-8379-9C127A32BD09}"/>
              </a:ext>
            </a:extLst>
          </p:cNvPr>
          <p:cNvSpPr>
            <a:spLocks noGrp="1"/>
          </p:cNvSpPr>
          <p:nvPr>
            <p:ph type="body" sz="quarter" idx="13" hasCustomPrompt="1"/>
          </p:nvPr>
        </p:nvSpPr>
        <p:spPr>
          <a:xfrm>
            <a:off x="1886056" y="1578126"/>
            <a:ext cx="6317786" cy="1828336"/>
          </a:xfrm>
          <a:prstGeom prst="rect">
            <a:avLst/>
          </a:prstGeom>
        </p:spPr>
        <p:txBody>
          <a:bodyPr/>
          <a:lstStyle>
            <a:lvl1pPr marL="0" indent="0">
              <a:lnSpc>
                <a:spcPts val="1350"/>
              </a:lnSpc>
              <a:spcBef>
                <a:spcPts val="0"/>
              </a:spcBef>
              <a:spcAft>
                <a:spcPts val="900"/>
              </a:spcAft>
              <a:buNone/>
              <a:defRPr sz="1200" b="0" i="0">
                <a:solidFill>
                  <a:schemeClr val="bg1"/>
                </a:solidFill>
                <a:latin typeface="Arial" panose="020B0604020202020204" pitchFamily="34" charset="0"/>
                <a:cs typeface="Arial" panose="020B0604020202020204" pitchFamily="34" charset="0"/>
              </a:defRPr>
            </a:lvl1pPr>
            <a:lvl2pPr>
              <a:defRPr sz="1200" b="0" i="0">
                <a:solidFill>
                  <a:schemeClr val="bg1"/>
                </a:solidFill>
                <a:latin typeface="Helvetica Neue LT Std 45 Light" panose="020B0403020202020204" pitchFamily="34" charset="0"/>
              </a:defRPr>
            </a:lvl2pPr>
            <a:lvl3pPr>
              <a:defRPr sz="1200" b="0" i="0">
                <a:solidFill>
                  <a:schemeClr val="bg1"/>
                </a:solidFill>
                <a:latin typeface="Helvetica Neue LT Std 45 Light" panose="020B0403020202020204" pitchFamily="34" charset="0"/>
              </a:defRPr>
            </a:lvl3pPr>
            <a:lvl4pPr>
              <a:defRPr sz="1200" b="0" i="0">
                <a:solidFill>
                  <a:schemeClr val="bg1"/>
                </a:solidFill>
                <a:latin typeface="Helvetica Neue LT Std 45 Light" panose="020B0403020202020204" pitchFamily="34" charset="0"/>
              </a:defRPr>
            </a:lvl4pPr>
            <a:lvl5pPr>
              <a:defRPr sz="1200" b="0" i="0">
                <a:solidFill>
                  <a:schemeClr val="bg1"/>
                </a:solidFill>
                <a:latin typeface="Helvetica Neue LT Std 45 Light" panose="020B0403020202020204" pitchFamily="34" charset="0"/>
              </a:defRPr>
            </a:lvl5pPr>
          </a:lstStyle>
          <a:p>
            <a:pPr lvl="0"/>
            <a:r>
              <a:rPr lang="en-US" dirty="0"/>
              <a:t>Click to edit text–Delete box’s you don’t need </a:t>
            </a:r>
          </a:p>
        </p:txBody>
      </p:sp>
      <p:sp>
        <p:nvSpPr>
          <p:cNvPr id="22" name="Text Placeholder 7">
            <a:extLst>
              <a:ext uri="{FF2B5EF4-FFF2-40B4-BE49-F238E27FC236}">
                <a16:creationId xmlns:a16="http://schemas.microsoft.com/office/drawing/2014/main" id="{FB689069-03EE-054F-8B9B-A268B3F7EA2E}"/>
              </a:ext>
            </a:extLst>
          </p:cNvPr>
          <p:cNvSpPr>
            <a:spLocks noGrp="1"/>
          </p:cNvSpPr>
          <p:nvPr>
            <p:ph type="body" sz="quarter" idx="14" hasCustomPrompt="1"/>
          </p:nvPr>
        </p:nvSpPr>
        <p:spPr>
          <a:xfrm>
            <a:off x="1886056" y="3585888"/>
            <a:ext cx="6327469" cy="2383470"/>
          </a:xfrm>
          <a:prstGeom prst="rect">
            <a:avLst/>
          </a:prstGeom>
        </p:spPr>
        <p:txBody>
          <a:bodyPr/>
          <a:lstStyle>
            <a:lvl1pPr marL="0" indent="0">
              <a:lnSpc>
                <a:spcPts val="1350"/>
              </a:lnSpc>
              <a:spcBef>
                <a:spcPts val="0"/>
              </a:spcBef>
              <a:spcAft>
                <a:spcPts val="900"/>
              </a:spcAft>
              <a:buNone/>
              <a:defRPr sz="1200" b="0" i="0">
                <a:solidFill>
                  <a:schemeClr val="bg1"/>
                </a:solidFill>
                <a:latin typeface="Arial" panose="020B0604020202020204" pitchFamily="34" charset="0"/>
                <a:cs typeface="Arial" panose="020B0604020202020204" pitchFamily="34" charset="0"/>
              </a:defRPr>
            </a:lvl1pPr>
            <a:lvl2pPr>
              <a:defRPr sz="1200" b="0" i="0">
                <a:solidFill>
                  <a:schemeClr val="bg1"/>
                </a:solidFill>
                <a:latin typeface="Helvetica Neue LT Std 45 Light" panose="020B0403020202020204" pitchFamily="34" charset="0"/>
              </a:defRPr>
            </a:lvl2pPr>
            <a:lvl3pPr>
              <a:defRPr sz="1200" b="0" i="0">
                <a:solidFill>
                  <a:schemeClr val="bg1"/>
                </a:solidFill>
                <a:latin typeface="Helvetica Neue LT Std 45 Light" panose="020B0403020202020204" pitchFamily="34" charset="0"/>
              </a:defRPr>
            </a:lvl3pPr>
            <a:lvl4pPr>
              <a:defRPr sz="1200" b="0" i="0">
                <a:solidFill>
                  <a:schemeClr val="bg1"/>
                </a:solidFill>
                <a:latin typeface="Helvetica Neue LT Std 45 Light" panose="020B0403020202020204" pitchFamily="34" charset="0"/>
              </a:defRPr>
            </a:lvl4pPr>
            <a:lvl5pPr>
              <a:defRPr sz="1200" b="0" i="0">
                <a:solidFill>
                  <a:schemeClr val="bg1"/>
                </a:solidFill>
                <a:latin typeface="Helvetica Neue LT Std 45 Light" panose="020B0403020202020204" pitchFamily="34" charset="0"/>
              </a:defRPr>
            </a:lvl5pPr>
          </a:lstStyle>
          <a:p>
            <a:pPr lvl="0"/>
            <a:r>
              <a:rPr lang="en-US" dirty="0"/>
              <a:t>Click to edit text </a:t>
            </a:r>
          </a:p>
        </p:txBody>
      </p:sp>
      <p:pic>
        <p:nvPicPr>
          <p:cNvPr id="11" name="Picture 10">
            <a:extLst>
              <a:ext uri="{FF2B5EF4-FFF2-40B4-BE49-F238E27FC236}">
                <a16:creationId xmlns:a16="http://schemas.microsoft.com/office/drawing/2014/main" id="{AEF84DAB-6E58-8843-9950-C7823F24424E}"/>
              </a:ext>
            </a:extLst>
          </p:cNvPr>
          <p:cNvPicPr>
            <a:picLocks noChangeAspect="1"/>
          </p:cNvPicPr>
          <p:nvPr userDrawn="1"/>
        </p:nvPicPr>
        <p:blipFill>
          <a:blip r:embed="rId2"/>
          <a:stretch>
            <a:fillRect/>
          </a:stretch>
        </p:blipFill>
        <p:spPr>
          <a:xfrm>
            <a:off x="270456" y="6284891"/>
            <a:ext cx="1284488" cy="338400"/>
          </a:xfrm>
          <a:prstGeom prst="rect">
            <a:avLst/>
          </a:prstGeom>
        </p:spPr>
      </p:pic>
    </p:spTree>
    <p:extLst>
      <p:ext uri="{BB962C8B-B14F-4D97-AF65-F5344CB8AC3E}">
        <p14:creationId xmlns:p14="http://schemas.microsoft.com/office/powerpoint/2010/main" val="855748325"/>
      </p:ext>
    </p:extLst>
  </p:cSld>
  <p:clrMapOvr>
    <a:masterClrMapping/>
  </p:clrMapOvr>
  <p:extLst>
    <p:ext uri="{DCECCB84-F9BA-43D5-87BE-67443E8EF086}">
      <p15:sldGuideLst xmlns:p15="http://schemas.microsoft.com/office/powerpoint/2012/main">
        <p15:guide id="1" orient="horz" pos="1162">
          <p15:clr>
            <a:srgbClr val="FBAE40"/>
          </p15:clr>
        </p15:guide>
        <p15:guide id="2" pos="249">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ub heading-mass text 2.2">
    <p:spTree>
      <p:nvGrpSpPr>
        <p:cNvPr id="1" name=""/>
        <p:cNvGrpSpPr/>
        <p:nvPr/>
      </p:nvGrpSpPr>
      <p:grpSpPr>
        <a:xfrm>
          <a:off x="0" y="0"/>
          <a:ext cx="0" cy="0"/>
          <a:chOff x="0" y="0"/>
          <a:chExt cx="0" cy="0"/>
        </a:xfrm>
      </p:grpSpPr>
      <p:sp>
        <p:nvSpPr>
          <p:cNvPr id="14" name="Text Placeholder 3">
            <a:extLst>
              <a:ext uri="{FF2B5EF4-FFF2-40B4-BE49-F238E27FC236}">
                <a16:creationId xmlns:a16="http://schemas.microsoft.com/office/drawing/2014/main" id="{1EB29CD7-1453-0D40-8B24-DA399524B8D5}"/>
              </a:ext>
            </a:extLst>
          </p:cNvPr>
          <p:cNvSpPr>
            <a:spLocks noGrp="1"/>
          </p:cNvSpPr>
          <p:nvPr>
            <p:ph type="body" sz="quarter" idx="19" hasCustomPrompt="1"/>
          </p:nvPr>
        </p:nvSpPr>
        <p:spPr>
          <a:xfrm>
            <a:off x="7197329" y="6243294"/>
            <a:ext cx="1901301" cy="196183"/>
          </a:xfrm>
          <a:prstGeom prst="rect">
            <a:avLst/>
          </a:prstGeom>
        </p:spPr>
        <p:txBody>
          <a:bodyPr/>
          <a:lstStyle>
            <a:lvl1pPr marL="0" indent="0">
              <a:lnSpc>
                <a:spcPts val="900"/>
              </a:lnSpc>
              <a:spcBef>
                <a:spcPts val="0"/>
              </a:spcBef>
              <a:spcAft>
                <a:spcPts val="450"/>
              </a:spcAft>
              <a:buNone/>
              <a:defRPr sz="675" b="0" i="0">
                <a:solidFill>
                  <a:srgbClr val="041243"/>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a:t>
            </a:r>
          </a:p>
        </p:txBody>
      </p:sp>
      <p:sp>
        <p:nvSpPr>
          <p:cNvPr id="15" name="Text Placeholder 3">
            <a:extLst>
              <a:ext uri="{FF2B5EF4-FFF2-40B4-BE49-F238E27FC236}">
                <a16:creationId xmlns:a16="http://schemas.microsoft.com/office/drawing/2014/main" id="{809D93F8-2FD3-2144-92BF-C94D596D7024}"/>
              </a:ext>
            </a:extLst>
          </p:cNvPr>
          <p:cNvSpPr>
            <a:spLocks noGrp="1"/>
          </p:cNvSpPr>
          <p:nvPr>
            <p:ph type="body" sz="quarter" idx="20" hasCustomPrompt="1"/>
          </p:nvPr>
        </p:nvSpPr>
        <p:spPr>
          <a:xfrm>
            <a:off x="7197329" y="6459276"/>
            <a:ext cx="1901301" cy="398725"/>
          </a:xfrm>
          <a:prstGeom prst="rect">
            <a:avLst/>
          </a:prstGeom>
        </p:spPr>
        <p:txBody>
          <a:bodyPr/>
          <a:lstStyle>
            <a:lvl1pPr marL="0" indent="0">
              <a:lnSpc>
                <a:spcPts val="900"/>
              </a:lnSpc>
              <a:spcBef>
                <a:spcPts val="0"/>
              </a:spcBef>
              <a:spcAft>
                <a:spcPts val="450"/>
              </a:spcAft>
              <a:buNone/>
              <a:defRPr sz="675" b="0" i="0">
                <a:solidFill>
                  <a:srgbClr val="041243"/>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 footer</a:t>
            </a:r>
          </a:p>
        </p:txBody>
      </p:sp>
      <p:sp>
        <p:nvSpPr>
          <p:cNvPr id="22" name="Title 1">
            <a:extLst>
              <a:ext uri="{FF2B5EF4-FFF2-40B4-BE49-F238E27FC236}">
                <a16:creationId xmlns:a16="http://schemas.microsoft.com/office/drawing/2014/main" id="{61FA45A4-C822-A842-AB84-B891B2B87D4C}"/>
              </a:ext>
            </a:extLst>
          </p:cNvPr>
          <p:cNvSpPr>
            <a:spLocks noGrp="1"/>
          </p:cNvSpPr>
          <p:nvPr>
            <p:ph type="title" hasCustomPrompt="1"/>
          </p:nvPr>
        </p:nvSpPr>
        <p:spPr>
          <a:xfrm>
            <a:off x="326709" y="673021"/>
            <a:ext cx="8101388" cy="645069"/>
          </a:xfrm>
          <a:prstGeom prst="rect">
            <a:avLst/>
          </a:prstGeom>
        </p:spPr>
        <p:txBody>
          <a:bodyPr/>
          <a:lstStyle>
            <a:lvl1pPr>
              <a:defRPr sz="2700" b="0" i="0">
                <a:solidFill>
                  <a:srgbClr val="041243"/>
                </a:solidFill>
                <a:latin typeface="Arial" panose="020B0604020202020204" pitchFamily="34" charset="0"/>
                <a:cs typeface="Arial" panose="020B0604020202020204" pitchFamily="34" charset="0"/>
              </a:defRPr>
            </a:lvl1pPr>
          </a:lstStyle>
          <a:p>
            <a:r>
              <a:rPr lang="en-US" dirty="0"/>
              <a:t>Edit Heading</a:t>
            </a:r>
          </a:p>
        </p:txBody>
      </p:sp>
      <p:sp>
        <p:nvSpPr>
          <p:cNvPr id="23" name="Text Placeholder 5">
            <a:extLst>
              <a:ext uri="{FF2B5EF4-FFF2-40B4-BE49-F238E27FC236}">
                <a16:creationId xmlns:a16="http://schemas.microsoft.com/office/drawing/2014/main" id="{27E5935E-D2AE-694A-BED1-3DBA7E712680}"/>
              </a:ext>
            </a:extLst>
          </p:cNvPr>
          <p:cNvSpPr>
            <a:spLocks noGrp="1"/>
          </p:cNvSpPr>
          <p:nvPr>
            <p:ph type="body" sz="quarter" idx="11" hasCustomPrompt="1"/>
          </p:nvPr>
        </p:nvSpPr>
        <p:spPr>
          <a:xfrm>
            <a:off x="301420" y="1591475"/>
            <a:ext cx="1477040" cy="624620"/>
          </a:xfrm>
          <a:prstGeom prst="rect">
            <a:avLst/>
          </a:prstGeom>
        </p:spPr>
        <p:txBody>
          <a:bodyPr/>
          <a:lstStyle>
            <a:lvl1pPr marL="0" indent="0" algn="r">
              <a:buNone/>
              <a:defRPr sz="1200" b="1" i="0">
                <a:solidFill>
                  <a:srgbClr val="4D4D4F"/>
                </a:solidFill>
                <a:latin typeface="Arial" panose="020B0604020202020204" pitchFamily="34" charset="0"/>
                <a:cs typeface="Arial" panose="020B0604020202020204" pitchFamily="34" charset="0"/>
              </a:defRPr>
            </a:lvl1pPr>
            <a:lvl2pPr>
              <a:defRPr sz="1350" b="0" i="0">
                <a:solidFill>
                  <a:schemeClr val="bg1"/>
                </a:solidFill>
                <a:latin typeface="Helvetica Neue LT Std 55 Roman" panose="020B0604020202020204" pitchFamily="34" charset="0"/>
              </a:defRPr>
            </a:lvl2pPr>
            <a:lvl3pPr>
              <a:defRPr sz="1350" b="0" i="0">
                <a:solidFill>
                  <a:schemeClr val="bg1"/>
                </a:solidFill>
                <a:latin typeface="Helvetica Neue LT Std 55 Roman" panose="020B0604020202020204" pitchFamily="34" charset="0"/>
              </a:defRPr>
            </a:lvl3pPr>
            <a:lvl4pPr>
              <a:defRPr sz="1350" b="0" i="0">
                <a:solidFill>
                  <a:schemeClr val="bg1"/>
                </a:solidFill>
                <a:latin typeface="Helvetica Neue LT Std 55 Roman" panose="020B0604020202020204" pitchFamily="34" charset="0"/>
              </a:defRPr>
            </a:lvl4pPr>
            <a:lvl5pPr>
              <a:defRPr sz="1350" b="0" i="0">
                <a:solidFill>
                  <a:schemeClr val="bg1"/>
                </a:solidFill>
                <a:latin typeface="Helvetica Neue LT Std 55 Roman" panose="020B0604020202020204" pitchFamily="34" charset="0"/>
              </a:defRPr>
            </a:lvl5pPr>
          </a:lstStyle>
          <a:p>
            <a:pPr lvl="0"/>
            <a:r>
              <a:rPr lang="en-US" dirty="0"/>
              <a:t>Sub</a:t>
            </a:r>
          </a:p>
        </p:txBody>
      </p:sp>
      <p:sp>
        <p:nvSpPr>
          <p:cNvPr id="24" name="Text Placeholder 5">
            <a:extLst>
              <a:ext uri="{FF2B5EF4-FFF2-40B4-BE49-F238E27FC236}">
                <a16:creationId xmlns:a16="http://schemas.microsoft.com/office/drawing/2014/main" id="{EA1AC98B-7A5D-E648-BCE3-6C165A740CC2}"/>
              </a:ext>
            </a:extLst>
          </p:cNvPr>
          <p:cNvSpPr>
            <a:spLocks noGrp="1"/>
          </p:cNvSpPr>
          <p:nvPr>
            <p:ph type="body" sz="quarter" idx="12" hasCustomPrompt="1"/>
          </p:nvPr>
        </p:nvSpPr>
        <p:spPr>
          <a:xfrm>
            <a:off x="301420" y="3586836"/>
            <a:ext cx="1477040" cy="624620"/>
          </a:xfrm>
          <a:prstGeom prst="rect">
            <a:avLst/>
          </a:prstGeom>
        </p:spPr>
        <p:txBody>
          <a:bodyPr/>
          <a:lstStyle>
            <a:lvl1pPr marL="0" indent="0" algn="r">
              <a:buNone/>
              <a:defRPr sz="1200" b="1" i="0">
                <a:solidFill>
                  <a:srgbClr val="4D4D4F"/>
                </a:solidFill>
                <a:latin typeface="Arial" panose="020B0604020202020204" pitchFamily="34" charset="0"/>
                <a:cs typeface="Arial" panose="020B0604020202020204" pitchFamily="34" charset="0"/>
              </a:defRPr>
            </a:lvl1pPr>
            <a:lvl2pPr>
              <a:defRPr sz="1350" b="0" i="0">
                <a:solidFill>
                  <a:schemeClr val="bg1"/>
                </a:solidFill>
                <a:latin typeface="Helvetica Neue LT Std 55 Roman" panose="020B0604020202020204" pitchFamily="34" charset="0"/>
              </a:defRPr>
            </a:lvl2pPr>
            <a:lvl3pPr>
              <a:defRPr sz="1350" b="0" i="0">
                <a:solidFill>
                  <a:schemeClr val="bg1"/>
                </a:solidFill>
                <a:latin typeface="Helvetica Neue LT Std 55 Roman" panose="020B0604020202020204" pitchFamily="34" charset="0"/>
              </a:defRPr>
            </a:lvl3pPr>
            <a:lvl4pPr>
              <a:defRPr sz="1350" b="0" i="0">
                <a:solidFill>
                  <a:schemeClr val="bg1"/>
                </a:solidFill>
                <a:latin typeface="Helvetica Neue LT Std 55 Roman" panose="020B0604020202020204" pitchFamily="34" charset="0"/>
              </a:defRPr>
            </a:lvl4pPr>
            <a:lvl5pPr>
              <a:defRPr sz="1350" b="0" i="0">
                <a:solidFill>
                  <a:schemeClr val="bg1"/>
                </a:solidFill>
                <a:latin typeface="Helvetica Neue LT Std 55 Roman" panose="020B0604020202020204" pitchFamily="34" charset="0"/>
              </a:defRPr>
            </a:lvl5pPr>
          </a:lstStyle>
          <a:p>
            <a:pPr lvl="0"/>
            <a:r>
              <a:rPr lang="en-US" dirty="0"/>
              <a:t>Sub</a:t>
            </a:r>
          </a:p>
        </p:txBody>
      </p:sp>
      <p:sp>
        <p:nvSpPr>
          <p:cNvPr id="25" name="Text Placeholder 7">
            <a:extLst>
              <a:ext uri="{FF2B5EF4-FFF2-40B4-BE49-F238E27FC236}">
                <a16:creationId xmlns:a16="http://schemas.microsoft.com/office/drawing/2014/main" id="{0FF17D47-EBAB-DA46-8931-9A0AC86428AC}"/>
              </a:ext>
            </a:extLst>
          </p:cNvPr>
          <p:cNvSpPr>
            <a:spLocks noGrp="1"/>
          </p:cNvSpPr>
          <p:nvPr>
            <p:ph type="body" sz="quarter" idx="13" hasCustomPrompt="1"/>
          </p:nvPr>
        </p:nvSpPr>
        <p:spPr>
          <a:xfrm>
            <a:off x="1886056" y="1578126"/>
            <a:ext cx="6317786" cy="1828336"/>
          </a:xfrm>
          <a:prstGeom prst="rect">
            <a:avLst/>
          </a:prstGeom>
        </p:spPr>
        <p:txBody>
          <a:bodyPr/>
          <a:lstStyle>
            <a:lvl1pPr marL="0" indent="0">
              <a:lnSpc>
                <a:spcPts val="1350"/>
              </a:lnSpc>
              <a:spcBef>
                <a:spcPts val="0"/>
              </a:spcBef>
              <a:spcAft>
                <a:spcPts val="900"/>
              </a:spcAft>
              <a:buNone/>
              <a:defRPr sz="1200" b="0" i="0">
                <a:solidFill>
                  <a:srgbClr val="4D4D4F"/>
                </a:solidFill>
                <a:latin typeface="Arial" panose="020B0604020202020204" pitchFamily="34" charset="0"/>
                <a:cs typeface="Arial" panose="020B0604020202020204" pitchFamily="34" charset="0"/>
              </a:defRPr>
            </a:lvl1pPr>
            <a:lvl2pPr>
              <a:defRPr sz="1200" b="0" i="0">
                <a:solidFill>
                  <a:schemeClr val="bg1"/>
                </a:solidFill>
                <a:latin typeface="Helvetica Neue LT Std 45 Light" panose="020B0403020202020204" pitchFamily="34" charset="0"/>
              </a:defRPr>
            </a:lvl2pPr>
            <a:lvl3pPr>
              <a:defRPr sz="1200" b="0" i="0">
                <a:solidFill>
                  <a:schemeClr val="bg1"/>
                </a:solidFill>
                <a:latin typeface="Helvetica Neue LT Std 45 Light" panose="020B0403020202020204" pitchFamily="34" charset="0"/>
              </a:defRPr>
            </a:lvl3pPr>
            <a:lvl4pPr>
              <a:defRPr sz="1200" b="0" i="0">
                <a:solidFill>
                  <a:schemeClr val="bg1"/>
                </a:solidFill>
                <a:latin typeface="Helvetica Neue LT Std 45 Light" panose="020B0403020202020204" pitchFamily="34" charset="0"/>
              </a:defRPr>
            </a:lvl4pPr>
            <a:lvl5pPr>
              <a:defRPr sz="1200" b="0" i="0">
                <a:solidFill>
                  <a:schemeClr val="bg1"/>
                </a:solidFill>
                <a:latin typeface="Helvetica Neue LT Std 45 Light" panose="020B0403020202020204" pitchFamily="34" charset="0"/>
              </a:defRPr>
            </a:lvl5pPr>
          </a:lstStyle>
          <a:p>
            <a:pPr lvl="0"/>
            <a:r>
              <a:rPr lang="en-US" dirty="0"/>
              <a:t>Click to edit text–Delete box’s you don’t need </a:t>
            </a:r>
          </a:p>
        </p:txBody>
      </p:sp>
      <p:sp>
        <p:nvSpPr>
          <p:cNvPr id="26" name="Text Placeholder 7">
            <a:extLst>
              <a:ext uri="{FF2B5EF4-FFF2-40B4-BE49-F238E27FC236}">
                <a16:creationId xmlns:a16="http://schemas.microsoft.com/office/drawing/2014/main" id="{14058A79-51FB-0B44-9DBC-2B1B393BAD7C}"/>
              </a:ext>
            </a:extLst>
          </p:cNvPr>
          <p:cNvSpPr>
            <a:spLocks noGrp="1"/>
          </p:cNvSpPr>
          <p:nvPr>
            <p:ph type="body" sz="quarter" idx="14" hasCustomPrompt="1"/>
          </p:nvPr>
        </p:nvSpPr>
        <p:spPr>
          <a:xfrm>
            <a:off x="1886056" y="3585888"/>
            <a:ext cx="6327469" cy="2383470"/>
          </a:xfrm>
          <a:prstGeom prst="rect">
            <a:avLst/>
          </a:prstGeom>
        </p:spPr>
        <p:txBody>
          <a:bodyPr/>
          <a:lstStyle>
            <a:lvl1pPr marL="0" indent="0">
              <a:lnSpc>
                <a:spcPts val="1350"/>
              </a:lnSpc>
              <a:spcBef>
                <a:spcPts val="0"/>
              </a:spcBef>
              <a:spcAft>
                <a:spcPts val="900"/>
              </a:spcAft>
              <a:buNone/>
              <a:defRPr sz="1200" b="0" i="0">
                <a:solidFill>
                  <a:srgbClr val="4D4D4F"/>
                </a:solidFill>
                <a:latin typeface="Arial" panose="020B0604020202020204" pitchFamily="34" charset="0"/>
                <a:cs typeface="Arial" panose="020B0604020202020204" pitchFamily="34" charset="0"/>
              </a:defRPr>
            </a:lvl1pPr>
            <a:lvl2pPr>
              <a:defRPr sz="1200" b="0" i="0">
                <a:solidFill>
                  <a:schemeClr val="bg1"/>
                </a:solidFill>
                <a:latin typeface="Helvetica Neue LT Std 45 Light" panose="020B0403020202020204" pitchFamily="34" charset="0"/>
              </a:defRPr>
            </a:lvl2pPr>
            <a:lvl3pPr>
              <a:defRPr sz="1200" b="0" i="0">
                <a:solidFill>
                  <a:schemeClr val="bg1"/>
                </a:solidFill>
                <a:latin typeface="Helvetica Neue LT Std 45 Light" panose="020B0403020202020204" pitchFamily="34" charset="0"/>
              </a:defRPr>
            </a:lvl3pPr>
            <a:lvl4pPr>
              <a:defRPr sz="1200" b="0" i="0">
                <a:solidFill>
                  <a:schemeClr val="bg1"/>
                </a:solidFill>
                <a:latin typeface="Helvetica Neue LT Std 45 Light" panose="020B0403020202020204" pitchFamily="34" charset="0"/>
              </a:defRPr>
            </a:lvl4pPr>
            <a:lvl5pPr>
              <a:defRPr sz="1200" b="0" i="0">
                <a:solidFill>
                  <a:schemeClr val="bg1"/>
                </a:solidFill>
                <a:latin typeface="Helvetica Neue LT Std 45 Light" panose="020B0403020202020204" pitchFamily="34" charset="0"/>
              </a:defRPr>
            </a:lvl5pPr>
          </a:lstStyle>
          <a:p>
            <a:pPr lvl="0"/>
            <a:r>
              <a:rPr lang="en-US" dirty="0"/>
              <a:t>Click to edit text </a:t>
            </a:r>
          </a:p>
        </p:txBody>
      </p:sp>
      <p:pic>
        <p:nvPicPr>
          <p:cNvPr id="10" name="Picture 9">
            <a:extLst>
              <a:ext uri="{FF2B5EF4-FFF2-40B4-BE49-F238E27FC236}">
                <a16:creationId xmlns:a16="http://schemas.microsoft.com/office/drawing/2014/main" id="{6DC73260-B919-4A43-A8DE-051423BE1DB4}"/>
              </a:ext>
            </a:extLst>
          </p:cNvPr>
          <p:cNvPicPr>
            <a:picLocks noChangeAspect="1"/>
          </p:cNvPicPr>
          <p:nvPr userDrawn="1"/>
        </p:nvPicPr>
        <p:blipFill>
          <a:blip r:embed="rId2"/>
          <a:stretch>
            <a:fillRect/>
          </a:stretch>
        </p:blipFill>
        <p:spPr>
          <a:xfrm>
            <a:off x="270457" y="6290061"/>
            <a:ext cx="1282106" cy="338400"/>
          </a:xfrm>
          <a:prstGeom prst="rect">
            <a:avLst/>
          </a:prstGeom>
        </p:spPr>
      </p:pic>
    </p:spTree>
    <p:extLst>
      <p:ext uri="{BB962C8B-B14F-4D97-AF65-F5344CB8AC3E}">
        <p14:creationId xmlns:p14="http://schemas.microsoft.com/office/powerpoint/2010/main" val="3724515656"/>
      </p:ext>
    </p:extLst>
  </p:cSld>
  <p:clrMapOvr>
    <a:masterClrMapping/>
  </p:clrMapOvr>
  <p:extLst>
    <p:ext uri="{DCECCB84-F9BA-43D5-87BE-67443E8EF086}">
      <p15:sldGuideLst xmlns:p15="http://schemas.microsoft.com/office/powerpoint/2012/main">
        <p15:guide id="1" orient="horz" pos="1162">
          <p15:clr>
            <a:srgbClr val="FBAE40"/>
          </p15:clr>
        </p15:guide>
        <p15:guide id="2" pos="123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mass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766A779-91BB-0246-8E93-73B9B64A34C3}"/>
              </a:ext>
            </a:extLst>
          </p:cNvPr>
          <p:cNvSpPr>
            <a:spLocks noChangeAspect="1"/>
          </p:cNvSpPr>
          <p:nvPr userDrawn="1"/>
        </p:nvSpPr>
        <p:spPr>
          <a:xfrm>
            <a:off x="0" y="0"/>
            <a:ext cx="9168000" cy="6876000"/>
          </a:xfrm>
          <a:prstGeom prst="rect">
            <a:avLst/>
          </a:prstGeom>
          <a:solidFill>
            <a:srgbClr val="001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1350" dirty="0"/>
          </a:p>
        </p:txBody>
      </p:sp>
      <p:sp>
        <p:nvSpPr>
          <p:cNvPr id="2" name="Title 1">
            <a:extLst>
              <a:ext uri="{FF2B5EF4-FFF2-40B4-BE49-F238E27FC236}">
                <a16:creationId xmlns:a16="http://schemas.microsoft.com/office/drawing/2014/main" id="{1514EE9C-6FB7-3C48-8FA4-9F646E926DE4}"/>
              </a:ext>
            </a:extLst>
          </p:cNvPr>
          <p:cNvSpPr>
            <a:spLocks noGrp="1"/>
          </p:cNvSpPr>
          <p:nvPr>
            <p:ph type="title" hasCustomPrompt="1"/>
          </p:nvPr>
        </p:nvSpPr>
        <p:spPr>
          <a:xfrm>
            <a:off x="334735" y="674774"/>
            <a:ext cx="8391253" cy="645069"/>
          </a:xfrm>
          <a:prstGeom prst="rect">
            <a:avLst/>
          </a:prstGeom>
        </p:spPr>
        <p:txBody>
          <a:bodyPr/>
          <a:lstStyle>
            <a:lvl1pPr>
              <a:defRPr sz="2700" b="0" i="0">
                <a:solidFill>
                  <a:schemeClr val="bg1"/>
                </a:solidFill>
                <a:latin typeface="Arial" panose="020B0604020202020204" pitchFamily="34" charset="0"/>
                <a:cs typeface="Arial" panose="020B0604020202020204" pitchFamily="34" charset="0"/>
              </a:defRPr>
            </a:lvl1pPr>
          </a:lstStyle>
          <a:p>
            <a:r>
              <a:rPr lang="en-US" dirty="0"/>
              <a:t>Edit Heading</a:t>
            </a:r>
          </a:p>
        </p:txBody>
      </p:sp>
      <p:sp>
        <p:nvSpPr>
          <p:cNvPr id="5" name="Text Placeholder 4">
            <a:extLst>
              <a:ext uri="{FF2B5EF4-FFF2-40B4-BE49-F238E27FC236}">
                <a16:creationId xmlns:a16="http://schemas.microsoft.com/office/drawing/2014/main" id="{53A96D28-DA78-EE4D-81FE-81DD7D7A7674}"/>
              </a:ext>
            </a:extLst>
          </p:cNvPr>
          <p:cNvSpPr>
            <a:spLocks noGrp="1"/>
          </p:cNvSpPr>
          <p:nvPr>
            <p:ph type="body" sz="quarter" idx="11" hasCustomPrompt="1"/>
          </p:nvPr>
        </p:nvSpPr>
        <p:spPr>
          <a:xfrm>
            <a:off x="342900" y="1430923"/>
            <a:ext cx="8405813" cy="4474039"/>
          </a:xfrm>
          <a:prstGeom prst="rect">
            <a:avLst/>
          </a:prstGeom>
        </p:spPr>
        <p:txBody>
          <a:bodyPr/>
          <a:lstStyle>
            <a:lvl1pPr marL="0" indent="0">
              <a:lnSpc>
                <a:spcPts val="1800"/>
              </a:lnSpc>
              <a:spcBef>
                <a:spcPts val="0"/>
              </a:spcBef>
              <a:spcAft>
                <a:spcPts val="450"/>
              </a:spcAft>
              <a:buNone/>
              <a:defRPr sz="1500" b="0" i="0">
                <a:solidFill>
                  <a:schemeClr val="bg1"/>
                </a:solidFill>
                <a:latin typeface="Arial" panose="020B0604020202020204" pitchFamily="34" charset="0"/>
                <a:cs typeface="Arial" panose="020B0604020202020204" pitchFamily="34" charset="0"/>
              </a:defRPr>
            </a:lvl1pPr>
            <a:lvl2pPr>
              <a:lnSpc>
                <a:spcPts val="1800"/>
              </a:lnSpc>
              <a:spcAft>
                <a:spcPts val="450"/>
              </a:spcAft>
              <a:defRPr b="0" i="0">
                <a:solidFill>
                  <a:schemeClr val="bg1"/>
                </a:solidFill>
                <a:latin typeface="Helvetica Neue LT Std 45 Light" panose="020B0403020202020204" pitchFamily="34" charset="0"/>
              </a:defRPr>
            </a:lvl2pPr>
            <a:lvl3pPr>
              <a:lnSpc>
                <a:spcPts val="1800"/>
              </a:lnSpc>
              <a:spcAft>
                <a:spcPts val="450"/>
              </a:spcAft>
              <a:defRPr b="0" i="0">
                <a:solidFill>
                  <a:schemeClr val="bg1"/>
                </a:solidFill>
                <a:latin typeface="Helvetica Neue LT Std 45 Light" panose="020B0403020202020204" pitchFamily="34" charset="0"/>
              </a:defRPr>
            </a:lvl3pPr>
            <a:lvl4pPr>
              <a:lnSpc>
                <a:spcPts val="1800"/>
              </a:lnSpc>
              <a:spcAft>
                <a:spcPts val="450"/>
              </a:spcAft>
              <a:defRPr b="0" i="0">
                <a:solidFill>
                  <a:schemeClr val="bg1"/>
                </a:solidFill>
                <a:latin typeface="Helvetica Neue LT Std 45 Light" panose="020B0403020202020204" pitchFamily="34" charset="0"/>
              </a:defRPr>
            </a:lvl4pPr>
            <a:lvl5pPr>
              <a:lnSpc>
                <a:spcPts val="1800"/>
              </a:lnSpc>
              <a:spcAft>
                <a:spcPts val="450"/>
              </a:spcAft>
              <a:defRPr b="0" i="0">
                <a:solidFill>
                  <a:schemeClr val="bg1"/>
                </a:solidFill>
                <a:latin typeface="Helvetica Neue LT Std 45 Light" panose="020B0403020202020204" pitchFamily="34" charset="0"/>
              </a:defRPr>
            </a:lvl5pPr>
          </a:lstStyle>
          <a:p>
            <a:pPr lvl="0"/>
            <a:r>
              <a:rPr lang="en-US" dirty="0"/>
              <a:t>Click to Edit text</a:t>
            </a:r>
          </a:p>
        </p:txBody>
      </p:sp>
      <p:sp>
        <p:nvSpPr>
          <p:cNvPr id="11" name="Text Placeholder 3">
            <a:extLst>
              <a:ext uri="{FF2B5EF4-FFF2-40B4-BE49-F238E27FC236}">
                <a16:creationId xmlns:a16="http://schemas.microsoft.com/office/drawing/2014/main" id="{54ABBBB6-B92E-FC47-8A9D-F0D67EC027BD}"/>
              </a:ext>
            </a:extLst>
          </p:cNvPr>
          <p:cNvSpPr>
            <a:spLocks noGrp="1"/>
          </p:cNvSpPr>
          <p:nvPr>
            <p:ph type="body" sz="quarter" idx="21" hasCustomPrompt="1"/>
          </p:nvPr>
        </p:nvSpPr>
        <p:spPr>
          <a:xfrm>
            <a:off x="7192249" y="6258168"/>
            <a:ext cx="1901301" cy="196183"/>
          </a:xfrm>
          <a:prstGeom prst="rect">
            <a:avLst/>
          </a:prstGeom>
        </p:spPr>
        <p:txBody>
          <a:bodyPr/>
          <a:lstStyle>
            <a:lvl1pPr marL="0" indent="0">
              <a:lnSpc>
                <a:spcPts val="900"/>
              </a:lnSpc>
              <a:spcBef>
                <a:spcPts val="0"/>
              </a:spcBef>
              <a:spcAft>
                <a:spcPts val="450"/>
              </a:spcAft>
              <a:buNone/>
              <a:defRPr sz="675" b="1" i="0">
                <a:solidFill>
                  <a:schemeClr val="bg1"/>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a:t>
            </a:r>
          </a:p>
        </p:txBody>
      </p:sp>
      <p:sp>
        <p:nvSpPr>
          <p:cNvPr id="12" name="Text Placeholder 3">
            <a:extLst>
              <a:ext uri="{FF2B5EF4-FFF2-40B4-BE49-F238E27FC236}">
                <a16:creationId xmlns:a16="http://schemas.microsoft.com/office/drawing/2014/main" id="{AC921F95-96F5-F444-B7FC-D4C4E62A302A}"/>
              </a:ext>
            </a:extLst>
          </p:cNvPr>
          <p:cNvSpPr>
            <a:spLocks noGrp="1"/>
          </p:cNvSpPr>
          <p:nvPr>
            <p:ph type="body" sz="quarter" idx="22" hasCustomPrompt="1"/>
          </p:nvPr>
        </p:nvSpPr>
        <p:spPr>
          <a:xfrm>
            <a:off x="7192249" y="6474150"/>
            <a:ext cx="1901301" cy="383851"/>
          </a:xfrm>
          <a:prstGeom prst="rect">
            <a:avLst/>
          </a:prstGeom>
        </p:spPr>
        <p:txBody>
          <a:bodyPr/>
          <a:lstStyle>
            <a:lvl1pPr marL="0" indent="0">
              <a:lnSpc>
                <a:spcPts val="900"/>
              </a:lnSpc>
              <a:spcBef>
                <a:spcPts val="0"/>
              </a:spcBef>
              <a:spcAft>
                <a:spcPts val="450"/>
              </a:spcAft>
              <a:buNone/>
              <a:defRPr sz="675" b="0" i="0">
                <a:solidFill>
                  <a:schemeClr val="bg1"/>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 footer</a:t>
            </a:r>
          </a:p>
        </p:txBody>
      </p:sp>
      <p:pic>
        <p:nvPicPr>
          <p:cNvPr id="10" name="Picture 9">
            <a:extLst>
              <a:ext uri="{FF2B5EF4-FFF2-40B4-BE49-F238E27FC236}">
                <a16:creationId xmlns:a16="http://schemas.microsoft.com/office/drawing/2014/main" id="{6A127FB0-F43E-0B47-BD9B-07ED29B9A62A}"/>
              </a:ext>
            </a:extLst>
          </p:cNvPr>
          <p:cNvPicPr>
            <a:picLocks noChangeAspect="1"/>
          </p:cNvPicPr>
          <p:nvPr userDrawn="1"/>
        </p:nvPicPr>
        <p:blipFill>
          <a:blip r:embed="rId2"/>
          <a:stretch>
            <a:fillRect/>
          </a:stretch>
        </p:blipFill>
        <p:spPr>
          <a:xfrm>
            <a:off x="270456" y="6284891"/>
            <a:ext cx="1284488" cy="338400"/>
          </a:xfrm>
          <a:prstGeom prst="rect">
            <a:avLst/>
          </a:prstGeom>
        </p:spPr>
      </p:pic>
    </p:spTree>
    <p:extLst>
      <p:ext uri="{BB962C8B-B14F-4D97-AF65-F5344CB8AC3E}">
        <p14:creationId xmlns:p14="http://schemas.microsoft.com/office/powerpoint/2010/main" val="844845752"/>
      </p:ext>
    </p:extLst>
  </p:cSld>
  <p:clrMapOvr>
    <a:masterClrMapping/>
  </p:clrMapOvr>
  <p:extLst>
    <p:ext uri="{DCECCB84-F9BA-43D5-87BE-67443E8EF086}">
      <p15:sldGuideLst xmlns:p15="http://schemas.microsoft.com/office/powerpoint/2012/main">
        <p15:guide id="1" orient="horz" pos="3974">
          <p15:clr>
            <a:srgbClr val="FBAE40"/>
          </p15:clr>
        </p15:guide>
        <p15:guide id="2" pos="278">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rge-mass text 1.2">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2F368A30-DF2D-554B-8661-CB414AE2EC4C}"/>
              </a:ext>
            </a:extLst>
          </p:cNvPr>
          <p:cNvSpPr>
            <a:spLocks noGrp="1"/>
          </p:cNvSpPr>
          <p:nvPr>
            <p:ph type="title" hasCustomPrompt="1"/>
          </p:nvPr>
        </p:nvSpPr>
        <p:spPr>
          <a:xfrm>
            <a:off x="329919" y="674770"/>
            <a:ext cx="8391253" cy="645069"/>
          </a:xfrm>
          <a:prstGeom prst="rect">
            <a:avLst/>
          </a:prstGeom>
        </p:spPr>
        <p:txBody>
          <a:bodyPr/>
          <a:lstStyle>
            <a:lvl1pPr>
              <a:defRPr sz="2700" b="0" i="0">
                <a:solidFill>
                  <a:srgbClr val="041243"/>
                </a:solidFill>
                <a:latin typeface="Arial" panose="020B0604020202020204" pitchFamily="34" charset="0"/>
                <a:cs typeface="Arial" panose="020B0604020202020204" pitchFamily="34" charset="0"/>
              </a:defRPr>
            </a:lvl1pPr>
          </a:lstStyle>
          <a:p>
            <a:r>
              <a:rPr lang="en-US" dirty="0"/>
              <a:t>Edit Heading</a:t>
            </a:r>
          </a:p>
        </p:txBody>
      </p:sp>
      <p:sp>
        <p:nvSpPr>
          <p:cNvPr id="4" name="Text Placeholder 3">
            <a:extLst>
              <a:ext uri="{FF2B5EF4-FFF2-40B4-BE49-F238E27FC236}">
                <a16:creationId xmlns:a16="http://schemas.microsoft.com/office/drawing/2014/main" id="{EC64E784-6B04-5843-833C-82BB8DA2EC02}"/>
              </a:ext>
            </a:extLst>
          </p:cNvPr>
          <p:cNvSpPr>
            <a:spLocks noGrp="1"/>
          </p:cNvSpPr>
          <p:nvPr>
            <p:ph type="body" sz="quarter" idx="10" hasCustomPrompt="1"/>
          </p:nvPr>
        </p:nvSpPr>
        <p:spPr>
          <a:xfrm>
            <a:off x="335458" y="1475371"/>
            <a:ext cx="8407003" cy="4468229"/>
          </a:xfrm>
          <a:prstGeom prst="rect">
            <a:avLst/>
          </a:prstGeom>
        </p:spPr>
        <p:txBody>
          <a:bodyPr/>
          <a:lstStyle>
            <a:lvl1pPr marL="0" marR="0" indent="0" algn="l" defTabSz="685800" rtl="0" eaLnBrk="1" fontAlgn="auto" latinLnBrk="0" hangingPunct="1">
              <a:lnSpc>
                <a:spcPts val="1950"/>
              </a:lnSpc>
              <a:spcBef>
                <a:spcPts val="0"/>
              </a:spcBef>
              <a:spcAft>
                <a:spcPts val="900"/>
              </a:spcAft>
              <a:buClrTx/>
              <a:buSzTx/>
              <a:buFontTx/>
              <a:buNone/>
              <a:tabLst/>
              <a:defRPr lang="en-AU" sz="1500" b="0" i="0">
                <a:solidFill>
                  <a:srgbClr val="4D4D4F"/>
                </a:solidFill>
                <a:effectLst/>
                <a:latin typeface="Arial" panose="020B0604020202020204" pitchFamily="34" charset="0"/>
                <a:cs typeface="Arial" panose="020B0604020202020204" pitchFamily="34" charset="0"/>
              </a:defRPr>
            </a:lvl1pPr>
            <a:lvl2pPr>
              <a:lnSpc>
                <a:spcPts val="1800"/>
              </a:lnSpc>
              <a:spcAft>
                <a:spcPts val="450"/>
              </a:spcAft>
              <a:defRPr b="0" i="0">
                <a:solidFill>
                  <a:srgbClr val="4D4D4F"/>
                </a:solidFill>
                <a:latin typeface="Helvetica Neue LT Std 45 Light" panose="020B0403020202020204" pitchFamily="34" charset="0"/>
              </a:defRPr>
            </a:lvl2pPr>
            <a:lvl3pPr>
              <a:lnSpc>
                <a:spcPts val="1800"/>
              </a:lnSpc>
              <a:spcAft>
                <a:spcPts val="450"/>
              </a:spcAft>
              <a:defRPr b="0" i="0">
                <a:solidFill>
                  <a:srgbClr val="4D4D4F"/>
                </a:solidFill>
                <a:latin typeface="Helvetica Neue LT Std 45 Light" panose="020B0403020202020204" pitchFamily="34" charset="0"/>
              </a:defRPr>
            </a:lvl3pPr>
            <a:lvl4pPr>
              <a:lnSpc>
                <a:spcPts val="1800"/>
              </a:lnSpc>
              <a:spcAft>
                <a:spcPts val="450"/>
              </a:spcAft>
              <a:defRPr b="0" i="0">
                <a:solidFill>
                  <a:srgbClr val="4D4D4F"/>
                </a:solidFill>
                <a:latin typeface="Helvetica Neue LT Std 45 Light" panose="020B0403020202020204" pitchFamily="34" charset="0"/>
              </a:defRPr>
            </a:lvl4pPr>
            <a:lvl5pPr>
              <a:lnSpc>
                <a:spcPts val="1800"/>
              </a:lnSpc>
              <a:spcAft>
                <a:spcPts val="450"/>
              </a:spcAft>
              <a:defRPr b="0" i="0">
                <a:solidFill>
                  <a:srgbClr val="4D4D4F"/>
                </a:solidFill>
                <a:latin typeface="Helvetica Neue LT Std 45 Light" panose="020B0403020202020204" pitchFamily="34" charset="0"/>
              </a:defRPr>
            </a:lvl5pPr>
          </a:lstStyle>
          <a:p>
            <a:pPr>
              <a:lnSpc>
                <a:spcPts val="2600"/>
              </a:lnSpc>
              <a:spcAft>
                <a:spcPts val="1200"/>
              </a:spcAft>
            </a:pPr>
            <a:r>
              <a:rPr lang="en-US" dirty="0"/>
              <a:t>Click to Edit text</a:t>
            </a:r>
          </a:p>
        </p:txBody>
      </p:sp>
      <p:sp>
        <p:nvSpPr>
          <p:cNvPr id="12" name="Text Placeholder 3">
            <a:extLst>
              <a:ext uri="{FF2B5EF4-FFF2-40B4-BE49-F238E27FC236}">
                <a16:creationId xmlns:a16="http://schemas.microsoft.com/office/drawing/2014/main" id="{419FFC6A-E000-2E46-B0CA-FFCDA7CA9E42}"/>
              </a:ext>
            </a:extLst>
          </p:cNvPr>
          <p:cNvSpPr>
            <a:spLocks noGrp="1"/>
          </p:cNvSpPr>
          <p:nvPr>
            <p:ph type="body" sz="quarter" idx="19" hasCustomPrompt="1"/>
          </p:nvPr>
        </p:nvSpPr>
        <p:spPr>
          <a:xfrm>
            <a:off x="7197329" y="6243294"/>
            <a:ext cx="1901301" cy="196183"/>
          </a:xfrm>
          <a:prstGeom prst="rect">
            <a:avLst/>
          </a:prstGeom>
        </p:spPr>
        <p:txBody>
          <a:bodyPr/>
          <a:lstStyle>
            <a:lvl1pPr marL="0" indent="0">
              <a:lnSpc>
                <a:spcPts val="900"/>
              </a:lnSpc>
              <a:spcBef>
                <a:spcPts val="0"/>
              </a:spcBef>
              <a:spcAft>
                <a:spcPts val="450"/>
              </a:spcAft>
              <a:buNone/>
              <a:defRPr sz="675" b="0" i="0">
                <a:solidFill>
                  <a:srgbClr val="041243"/>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a:t>
            </a:r>
          </a:p>
        </p:txBody>
      </p:sp>
      <p:sp>
        <p:nvSpPr>
          <p:cNvPr id="13" name="Text Placeholder 3">
            <a:extLst>
              <a:ext uri="{FF2B5EF4-FFF2-40B4-BE49-F238E27FC236}">
                <a16:creationId xmlns:a16="http://schemas.microsoft.com/office/drawing/2014/main" id="{F52631BA-B45C-7747-B88F-2B39A235F7C8}"/>
              </a:ext>
            </a:extLst>
          </p:cNvPr>
          <p:cNvSpPr>
            <a:spLocks noGrp="1"/>
          </p:cNvSpPr>
          <p:nvPr>
            <p:ph type="body" sz="quarter" idx="20" hasCustomPrompt="1"/>
          </p:nvPr>
        </p:nvSpPr>
        <p:spPr>
          <a:xfrm>
            <a:off x="7197329" y="6459276"/>
            <a:ext cx="1901301" cy="398725"/>
          </a:xfrm>
          <a:prstGeom prst="rect">
            <a:avLst/>
          </a:prstGeom>
        </p:spPr>
        <p:txBody>
          <a:bodyPr/>
          <a:lstStyle>
            <a:lvl1pPr marL="0" indent="0">
              <a:lnSpc>
                <a:spcPts val="900"/>
              </a:lnSpc>
              <a:spcBef>
                <a:spcPts val="0"/>
              </a:spcBef>
              <a:spcAft>
                <a:spcPts val="450"/>
              </a:spcAft>
              <a:buNone/>
              <a:defRPr sz="675" b="0" i="0">
                <a:solidFill>
                  <a:srgbClr val="041243"/>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 footer</a:t>
            </a:r>
          </a:p>
        </p:txBody>
      </p:sp>
      <p:pic>
        <p:nvPicPr>
          <p:cNvPr id="9" name="Picture 8">
            <a:extLst>
              <a:ext uri="{FF2B5EF4-FFF2-40B4-BE49-F238E27FC236}">
                <a16:creationId xmlns:a16="http://schemas.microsoft.com/office/drawing/2014/main" id="{2ACBB9A9-157D-B449-965F-67B28049E79B}"/>
              </a:ext>
            </a:extLst>
          </p:cNvPr>
          <p:cNvPicPr>
            <a:picLocks noChangeAspect="1"/>
          </p:cNvPicPr>
          <p:nvPr userDrawn="1"/>
        </p:nvPicPr>
        <p:blipFill>
          <a:blip r:embed="rId2"/>
          <a:stretch>
            <a:fillRect/>
          </a:stretch>
        </p:blipFill>
        <p:spPr>
          <a:xfrm>
            <a:off x="270457" y="6290061"/>
            <a:ext cx="1282106" cy="338400"/>
          </a:xfrm>
          <a:prstGeom prst="rect">
            <a:avLst/>
          </a:prstGeom>
        </p:spPr>
      </p:pic>
    </p:spTree>
    <p:extLst>
      <p:ext uri="{BB962C8B-B14F-4D97-AF65-F5344CB8AC3E}">
        <p14:creationId xmlns:p14="http://schemas.microsoft.com/office/powerpoint/2010/main" val="3934384973"/>
      </p:ext>
    </p:extLst>
  </p:cSld>
  <p:clrMapOvr>
    <a:masterClrMapping/>
  </p:clrMapOvr>
  <p:extLst>
    <p:ext uri="{DCECCB84-F9BA-43D5-87BE-67443E8EF086}">
      <p15:sldGuideLst xmlns:p15="http://schemas.microsoft.com/office/powerpoint/2012/main">
        <p15:guide id="1" orient="horz" pos="3974">
          <p15:clr>
            <a:srgbClr val="FBAE40"/>
          </p15:clr>
        </p15:guide>
        <p15:guide id="2"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s &amp; Text 1.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21C6E31-9116-2045-B3FE-4A8CD8EE9364}"/>
              </a:ext>
            </a:extLst>
          </p:cNvPr>
          <p:cNvSpPr>
            <a:spLocks noChangeAspect="1"/>
          </p:cNvSpPr>
          <p:nvPr userDrawn="1"/>
        </p:nvSpPr>
        <p:spPr>
          <a:xfrm>
            <a:off x="0" y="0"/>
            <a:ext cx="9168000" cy="6876000"/>
          </a:xfrm>
          <a:prstGeom prst="rect">
            <a:avLst/>
          </a:prstGeom>
          <a:solidFill>
            <a:srgbClr val="001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sz="1350" dirty="0"/>
          </a:p>
        </p:txBody>
      </p:sp>
      <p:sp>
        <p:nvSpPr>
          <p:cNvPr id="5" name="Title 1">
            <a:extLst>
              <a:ext uri="{FF2B5EF4-FFF2-40B4-BE49-F238E27FC236}">
                <a16:creationId xmlns:a16="http://schemas.microsoft.com/office/drawing/2014/main" id="{05A8CC98-BAD9-2E44-9D1B-506AF0A44524}"/>
              </a:ext>
            </a:extLst>
          </p:cNvPr>
          <p:cNvSpPr>
            <a:spLocks noGrp="1"/>
          </p:cNvSpPr>
          <p:nvPr>
            <p:ph type="title" hasCustomPrompt="1"/>
          </p:nvPr>
        </p:nvSpPr>
        <p:spPr>
          <a:xfrm>
            <a:off x="334735" y="674769"/>
            <a:ext cx="8391253" cy="645069"/>
          </a:xfrm>
          <a:prstGeom prst="rect">
            <a:avLst/>
          </a:prstGeom>
        </p:spPr>
        <p:txBody>
          <a:bodyPr/>
          <a:lstStyle>
            <a:lvl1pPr>
              <a:defRPr sz="2700" b="0" i="0">
                <a:solidFill>
                  <a:schemeClr val="bg1"/>
                </a:solidFill>
                <a:latin typeface="Arial" panose="020B0604020202020204" pitchFamily="34" charset="0"/>
                <a:cs typeface="Arial" panose="020B0604020202020204" pitchFamily="34" charset="0"/>
              </a:defRPr>
            </a:lvl1pPr>
          </a:lstStyle>
          <a:p>
            <a:r>
              <a:rPr lang="en-US" dirty="0"/>
              <a:t>Edit Heading</a:t>
            </a:r>
          </a:p>
        </p:txBody>
      </p:sp>
      <p:sp>
        <p:nvSpPr>
          <p:cNvPr id="6" name="Text Placeholder 7">
            <a:extLst>
              <a:ext uri="{FF2B5EF4-FFF2-40B4-BE49-F238E27FC236}">
                <a16:creationId xmlns:a16="http://schemas.microsoft.com/office/drawing/2014/main" id="{21A2DA9F-F903-E848-8227-D59BD5CB98FD}"/>
              </a:ext>
            </a:extLst>
          </p:cNvPr>
          <p:cNvSpPr>
            <a:spLocks noGrp="1"/>
          </p:cNvSpPr>
          <p:nvPr>
            <p:ph type="body" sz="quarter" idx="21" hasCustomPrompt="1"/>
          </p:nvPr>
        </p:nvSpPr>
        <p:spPr>
          <a:xfrm>
            <a:off x="333730" y="1579874"/>
            <a:ext cx="4416537" cy="4172788"/>
          </a:xfrm>
          <a:prstGeom prst="rect">
            <a:avLst/>
          </a:prstGeom>
        </p:spPr>
        <p:txBody>
          <a:bodyPr/>
          <a:lstStyle>
            <a:lvl1pPr marL="0" indent="0">
              <a:lnSpc>
                <a:spcPts val="1350"/>
              </a:lnSpc>
              <a:spcBef>
                <a:spcPts val="0"/>
              </a:spcBef>
              <a:spcAft>
                <a:spcPts val="900"/>
              </a:spcAft>
              <a:buNone/>
              <a:defRPr sz="1200" b="0" i="0">
                <a:solidFill>
                  <a:schemeClr val="bg1"/>
                </a:solidFill>
                <a:latin typeface="Arial" panose="020B0604020202020204" pitchFamily="34" charset="0"/>
                <a:cs typeface="Arial" panose="020B0604020202020204" pitchFamily="34" charset="0"/>
              </a:defRPr>
            </a:lvl1pPr>
            <a:lvl2pPr>
              <a:defRPr sz="1200" b="0" i="0">
                <a:solidFill>
                  <a:schemeClr val="bg1"/>
                </a:solidFill>
                <a:latin typeface="Helvetica Neue LT Std 45 Light" panose="020B0403020202020204" pitchFamily="34" charset="0"/>
              </a:defRPr>
            </a:lvl2pPr>
            <a:lvl3pPr>
              <a:defRPr sz="1200" b="0" i="0">
                <a:solidFill>
                  <a:schemeClr val="bg1"/>
                </a:solidFill>
                <a:latin typeface="Helvetica Neue LT Std 45 Light" panose="020B0403020202020204" pitchFamily="34" charset="0"/>
              </a:defRPr>
            </a:lvl3pPr>
            <a:lvl4pPr>
              <a:defRPr sz="1200" b="0" i="0">
                <a:solidFill>
                  <a:schemeClr val="bg1"/>
                </a:solidFill>
                <a:latin typeface="Helvetica Neue LT Std 45 Light" panose="020B0403020202020204" pitchFamily="34" charset="0"/>
              </a:defRPr>
            </a:lvl4pPr>
            <a:lvl5pPr>
              <a:defRPr sz="1200" b="0" i="0">
                <a:solidFill>
                  <a:schemeClr val="bg1"/>
                </a:solidFill>
                <a:latin typeface="Helvetica Neue LT Std 45 Light" panose="020B0403020202020204" pitchFamily="34" charset="0"/>
              </a:defRPr>
            </a:lvl5pPr>
          </a:lstStyle>
          <a:p>
            <a:pPr lvl="0"/>
            <a:r>
              <a:rPr lang="en-US" dirty="0"/>
              <a:t>Click to edit text–Delete box’s you don’t need, change shape of picture box’s to suit</a:t>
            </a:r>
          </a:p>
        </p:txBody>
      </p:sp>
      <p:sp>
        <p:nvSpPr>
          <p:cNvPr id="7" name="Picture Placeholder 7">
            <a:extLst>
              <a:ext uri="{FF2B5EF4-FFF2-40B4-BE49-F238E27FC236}">
                <a16:creationId xmlns:a16="http://schemas.microsoft.com/office/drawing/2014/main" id="{B740B174-3972-C64F-A5E4-778E37872602}"/>
              </a:ext>
            </a:extLst>
          </p:cNvPr>
          <p:cNvSpPr>
            <a:spLocks noGrp="1"/>
          </p:cNvSpPr>
          <p:nvPr>
            <p:ph type="pic" sz="quarter" idx="22"/>
          </p:nvPr>
        </p:nvSpPr>
        <p:spPr>
          <a:xfrm>
            <a:off x="4958452" y="1565856"/>
            <a:ext cx="1829990" cy="2016000"/>
          </a:xfrm>
          <a:prstGeom prst="rect">
            <a:avLst/>
          </a:prstGeom>
        </p:spPr>
        <p:txBody>
          <a:bodyPr/>
          <a:lstStyle>
            <a:lvl1pPr>
              <a:defRPr>
                <a:noFill/>
              </a:defRPr>
            </a:lvl1pPr>
          </a:lstStyle>
          <a:p>
            <a:endParaRPr lang="en-US" dirty="0"/>
          </a:p>
        </p:txBody>
      </p:sp>
      <p:sp>
        <p:nvSpPr>
          <p:cNvPr id="8" name="Picture Placeholder 7">
            <a:extLst>
              <a:ext uri="{FF2B5EF4-FFF2-40B4-BE49-F238E27FC236}">
                <a16:creationId xmlns:a16="http://schemas.microsoft.com/office/drawing/2014/main" id="{957AEA70-96E2-DA49-BDE6-D8EF3BDB0082}"/>
              </a:ext>
            </a:extLst>
          </p:cNvPr>
          <p:cNvSpPr>
            <a:spLocks noGrp="1"/>
          </p:cNvSpPr>
          <p:nvPr>
            <p:ph type="pic" sz="quarter" idx="23"/>
          </p:nvPr>
        </p:nvSpPr>
        <p:spPr>
          <a:xfrm>
            <a:off x="6901603" y="1565856"/>
            <a:ext cx="1829990" cy="2016000"/>
          </a:xfrm>
          <a:prstGeom prst="rect">
            <a:avLst/>
          </a:prstGeom>
        </p:spPr>
        <p:txBody>
          <a:bodyPr/>
          <a:lstStyle>
            <a:lvl1pPr>
              <a:defRPr>
                <a:noFill/>
              </a:defRPr>
            </a:lvl1pPr>
          </a:lstStyle>
          <a:p>
            <a:endParaRPr lang="en-US"/>
          </a:p>
        </p:txBody>
      </p:sp>
      <p:sp>
        <p:nvSpPr>
          <p:cNvPr id="9" name="Picture Placeholder 7">
            <a:extLst>
              <a:ext uri="{FF2B5EF4-FFF2-40B4-BE49-F238E27FC236}">
                <a16:creationId xmlns:a16="http://schemas.microsoft.com/office/drawing/2014/main" id="{4283429F-886C-C341-A25C-3779CAD8D7E8}"/>
              </a:ext>
            </a:extLst>
          </p:cNvPr>
          <p:cNvSpPr>
            <a:spLocks noGrp="1"/>
          </p:cNvSpPr>
          <p:nvPr>
            <p:ph type="pic" sz="quarter" idx="24"/>
          </p:nvPr>
        </p:nvSpPr>
        <p:spPr>
          <a:xfrm>
            <a:off x="4958452" y="3724637"/>
            <a:ext cx="1829990" cy="2016000"/>
          </a:xfrm>
          <a:prstGeom prst="rect">
            <a:avLst/>
          </a:prstGeom>
        </p:spPr>
        <p:txBody>
          <a:bodyPr/>
          <a:lstStyle>
            <a:lvl1pPr>
              <a:defRPr>
                <a:noFill/>
              </a:defRPr>
            </a:lvl1pPr>
          </a:lstStyle>
          <a:p>
            <a:endParaRPr lang="en-US" dirty="0"/>
          </a:p>
        </p:txBody>
      </p:sp>
      <p:sp>
        <p:nvSpPr>
          <p:cNvPr id="10" name="Picture Placeholder 7">
            <a:extLst>
              <a:ext uri="{FF2B5EF4-FFF2-40B4-BE49-F238E27FC236}">
                <a16:creationId xmlns:a16="http://schemas.microsoft.com/office/drawing/2014/main" id="{1D94339F-7C91-C946-9CE9-97EB308F11D1}"/>
              </a:ext>
            </a:extLst>
          </p:cNvPr>
          <p:cNvSpPr>
            <a:spLocks noGrp="1"/>
          </p:cNvSpPr>
          <p:nvPr>
            <p:ph type="pic" sz="quarter" idx="25"/>
          </p:nvPr>
        </p:nvSpPr>
        <p:spPr>
          <a:xfrm>
            <a:off x="6901603" y="3724637"/>
            <a:ext cx="1829990" cy="2016000"/>
          </a:xfrm>
          <a:prstGeom prst="rect">
            <a:avLst/>
          </a:prstGeom>
        </p:spPr>
        <p:txBody>
          <a:bodyPr/>
          <a:lstStyle>
            <a:lvl1pPr>
              <a:defRPr>
                <a:noFill/>
              </a:defRPr>
            </a:lvl1pPr>
          </a:lstStyle>
          <a:p>
            <a:endParaRPr lang="en-US"/>
          </a:p>
        </p:txBody>
      </p:sp>
      <p:sp>
        <p:nvSpPr>
          <p:cNvPr id="14" name="Text Placeholder 3">
            <a:extLst>
              <a:ext uri="{FF2B5EF4-FFF2-40B4-BE49-F238E27FC236}">
                <a16:creationId xmlns:a16="http://schemas.microsoft.com/office/drawing/2014/main" id="{6CD59FF6-FD70-A84C-9BD5-0B4913F43CD8}"/>
              </a:ext>
            </a:extLst>
          </p:cNvPr>
          <p:cNvSpPr>
            <a:spLocks noGrp="1"/>
          </p:cNvSpPr>
          <p:nvPr>
            <p:ph type="body" sz="quarter" idx="26" hasCustomPrompt="1"/>
          </p:nvPr>
        </p:nvSpPr>
        <p:spPr>
          <a:xfrm>
            <a:off x="7192249" y="6258168"/>
            <a:ext cx="1901301" cy="196183"/>
          </a:xfrm>
          <a:prstGeom prst="rect">
            <a:avLst/>
          </a:prstGeom>
        </p:spPr>
        <p:txBody>
          <a:bodyPr/>
          <a:lstStyle>
            <a:lvl1pPr marL="0" indent="0">
              <a:lnSpc>
                <a:spcPts val="900"/>
              </a:lnSpc>
              <a:spcBef>
                <a:spcPts val="0"/>
              </a:spcBef>
              <a:spcAft>
                <a:spcPts val="450"/>
              </a:spcAft>
              <a:buNone/>
              <a:defRPr sz="675" b="1" i="0">
                <a:solidFill>
                  <a:schemeClr val="bg1"/>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a:t>
            </a:r>
          </a:p>
        </p:txBody>
      </p:sp>
      <p:sp>
        <p:nvSpPr>
          <p:cNvPr id="15" name="Text Placeholder 3">
            <a:extLst>
              <a:ext uri="{FF2B5EF4-FFF2-40B4-BE49-F238E27FC236}">
                <a16:creationId xmlns:a16="http://schemas.microsoft.com/office/drawing/2014/main" id="{2A5F0F88-A17B-E44F-997F-1EA5749D5CCE}"/>
              </a:ext>
            </a:extLst>
          </p:cNvPr>
          <p:cNvSpPr>
            <a:spLocks noGrp="1"/>
          </p:cNvSpPr>
          <p:nvPr>
            <p:ph type="body" sz="quarter" idx="27" hasCustomPrompt="1"/>
          </p:nvPr>
        </p:nvSpPr>
        <p:spPr>
          <a:xfrm>
            <a:off x="7192249" y="6474150"/>
            <a:ext cx="1901301" cy="383851"/>
          </a:xfrm>
          <a:prstGeom prst="rect">
            <a:avLst/>
          </a:prstGeom>
        </p:spPr>
        <p:txBody>
          <a:bodyPr/>
          <a:lstStyle>
            <a:lvl1pPr marL="0" indent="0">
              <a:lnSpc>
                <a:spcPts val="900"/>
              </a:lnSpc>
              <a:spcBef>
                <a:spcPts val="0"/>
              </a:spcBef>
              <a:spcAft>
                <a:spcPts val="450"/>
              </a:spcAft>
              <a:buNone/>
              <a:defRPr sz="675" b="0" i="0">
                <a:solidFill>
                  <a:schemeClr val="bg1"/>
                </a:solidFill>
                <a:latin typeface="Arial" panose="020B0604020202020204" pitchFamily="34" charset="0"/>
                <a:cs typeface="Arial" panose="020B0604020202020204" pitchFamily="34" charset="0"/>
              </a:defRPr>
            </a:lvl1pPr>
            <a:lvl2pPr>
              <a:lnSpc>
                <a:spcPts val="900"/>
              </a:lnSpc>
              <a:spcBef>
                <a:spcPts val="0"/>
              </a:spcBef>
              <a:spcAft>
                <a:spcPts val="450"/>
              </a:spcAft>
              <a:defRPr sz="750" b="1" i="0">
                <a:solidFill>
                  <a:schemeClr val="bg1"/>
                </a:solidFill>
                <a:latin typeface="Helvetica Neue LT Std 75" panose="020B0604020202020204" pitchFamily="34" charset="0"/>
              </a:defRPr>
            </a:lvl2pPr>
            <a:lvl3pPr>
              <a:lnSpc>
                <a:spcPts val="900"/>
              </a:lnSpc>
              <a:spcBef>
                <a:spcPts val="0"/>
              </a:spcBef>
              <a:spcAft>
                <a:spcPts val="450"/>
              </a:spcAft>
              <a:defRPr sz="750" b="1" i="0">
                <a:solidFill>
                  <a:schemeClr val="bg1"/>
                </a:solidFill>
                <a:latin typeface="Helvetica Neue LT Std 75" panose="020B0604020202020204" pitchFamily="34" charset="0"/>
              </a:defRPr>
            </a:lvl3pPr>
            <a:lvl4pPr>
              <a:lnSpc>
                <a:spcPts val="900"/>
              </a:lnSpc>
              <a:spcBef>
                <a:spcPts val="0"/>
              </a:spcBef>
              <a:spcAft>
                <a:spcPts val="450"/>
              </a:spcAft>
              <a:defRPr sz="750" b="1" i="0">
                <a:solidFill>
                  <a:schemeClr val="bg1"/>
                </a:solidFill>
                <a:latin typeface="Helvetica Neue LT Std 75" panose="020B0604020202020204" pitchFamily="34" charset="0"/>
              </a:defRPr>
            </a:lvl4pPr>
            <a:lvl5pPr>
              <a:lnSpc>
                <a:spcPts val="900"/>
              </a:lnSpc>
              <a:spcBef>
                <a:spcPts val="0"/>
              </a:spcBef>
              <a:spcAft>
                <a:spcPts val="450"/>
              </a:spcAft>
              <a:defRPr sz="750" b="1" i="0">
                <a:solidFill>
                  <a:schemeClr val="bg1"/>
                </a:solidFill>
                <a:latin typeface="Helvetica Neue LT Std 75" panose="020B0604020202020204" pitchFamily="34" charset="0"/>
              </a:defRPr>
            </a:lvl5pPr>
          </a:lstStyle>
          <a:p>
            <a:pPr lvl="0"/>
            <a:r>
              <a:rPr lang="en-US" dirty="0"/>
              <a:t>Click to edit footer</a:t>
            </a:r>
          </a:p>
        </p:txBody>
      </p:sp>
      <p:pic>
        <p:nvPicPr>
          <p:cNvPr id="13" name="Picture 12">
            <a:extLst>
              <a:ext uri="{FF2B5EF4-FFF2-40B4-BE49-F238E27FC236}">
                <a16:creationId xmlns:a16="http://schemas.microsoft.com/office/drawing/2014/main" id="{BA4D40C6-26B0-0D40-8FA4-F951B021C4F5}"/>
              </a:ext>
            </a:extLst>
          </p:cNvPr>
          <p:cNvPicPr>
            <a:picLocks noChangeAspect="1"/>
          </p:cNvPicPr>
          <p:nvPr userDrawn="1"/>
        </p:nvPicPr>
        <p:blipFill>
          <a:blip r:embed="rId2"/>
          <a:stretch>
            <a:fillRect/>
          </a:stretch>
        </p:blipFill>
        <p:spPr>
          <a:xfrm>
            <a:off x="270456" y="6284891"/>
            <a:ext cx="1284488" cy="338400"/>
          </a:xfrm>
          <a:prstGeom prst="rect">
            <a:avLst/>
          </a:prstGeom>
        </p:spPr>
      </p:pic>
    </p:spTree>
    <p:extLst>
      <p:ext uri="{BB962C8B-B14F-4D97-AF65-F5344CB8AC3E}">
        <p14:creationId xmlns:p14="http://schemas.microsoft.com/office/powerpoint/2010/main" val="2178273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7003982"/>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rants.gov.au/?event=public.registereduser.new" TargetMode="External"/><Relationship Id="rId2" Type="http://schemas.openxmlformats.org/officeDocument/2006/relationships/hyperlink" Target="http://www.grants.gov.au/" TargetMode="Externa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hyperlink" Target="https://www.arc.gov.au/grants/grantconnect-australian-governments-grant-information-system" TargetMode="External"/><Relationship Id="rId2" Type="http://schemas.openxmlformats.org/officeDocument/2006/relationships/image" Target="../media/image9.png"/><Relationship Id="rId1" Type="http://schemas.openxmlformats.org/officeDocument/2006/relationships/slideLayout" Target="../slideLayouts/slideLayout8.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hyperlink" Target="https://rms.arc.gov.au/RMS/ActionCentre/Account/Login?ReturnUrl=%2fRMS%2fActionCentre%2f" TargetMode="Externa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hyperlink" Target="mailto:research.funding@federation.edu.au"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mailto:research.funding@federation.edu.au" TargetMode="External"/><Relationship Id="rId2" Type="http://schemas.openxmlformats.org/officeDocument/2006/relationships/hyperlink" Target="https://federation.edu.au/research/support-for-students-and-staff/research-funding/grants-forms/arc-and-nhmrc-support-documents-and-forms" TargetMode="External"/><Relationship Id="rId1" Type="http://schemas.openxmlformats.org/officeDocument/2006/relationships/slideLayout" Target="../slideLayouts/slideLayout8.xml"/><Relationship Id="rId6" Type="http://schemas.openxmlformats.org/officeDocument/2006/relationships/image" Target="../media/image5.jpeg"/><Relationship Id="rId5" Type="http://schemas.openxmlformats.org/officeDocument/2006/relationships/hyperlink" Target="https://federation.edu.au/research/support-for-students-and-staff/research-funding/important-arcnhmrc-workshop-dates" TargetMode="External"/><Relationship Id="rId4" Type="http://schemas.openxmlformats.org/officeDocument/2006/relationships/hyperlink" Target="https://www.grants.gov.au/"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rms.arc.gov.au/RMS/ActionCentre/Account/Login?ReturnUrl=%2fRMS%2fActionCentre%2f" TargetMode="External"/><Relationship Id="rId7" Type="http://schemas.openxmlformats.org/officeDocument/2006/relationships/image" Target="../media/image6.png"/><Relationship Id="rId2" Type="http://schemas.openxmlformats.org/officeDocument/2006/relationships/hyperlink" Target="https://federation.edu.au/staff/business-and-communication/finance-at-feduni/finance" TargetMode="External"/><Relationship Id="rId1" Type="http://schemas.openxmlformats.org/officeDocument/2006/relationships/slideLayout" Target="../slideLayouts/slideLayout8.xml"/><Relationship Id="rId6" Type="http://schemas.openxmlformats.org/officeDocument/2006/relationships/hyperlink" Target="mailto:research.funding@federation.edu.au" TargetMode="External"/><Relationship Id="rId5" Type="http://schemas.openxmlformats.org/officeDocument/2006/relationships/hyperlink" Target="mailto:peter.baverstock@scu.edu.au" TargetMode="External"/><Relationship Id="rId4" Type="http://schemas.openxmlformats.org/officeDocument/2006/relationships/hyperlink" Target="https://www.rgms.nhmrc.gov.au/login/login.fcc?TYPE=33554433&amp;REALMOID=06-000753f3-5a50-1448-bd78-d0f1ac10300d&amp;GUID=&amp;SMAUTHREASON=0&amp;METHOD=GET&amp;SMAGENTNAME=-SM-404zEqh9AMXnIUds0pFnqocGtv8F0QQX21nJHMj%2b%2bSeNJjzGocqDTxG0Kmjqr3Z3&amp;TARGET=-SM-http%3a%2f%2fwww%2ergms%2enhmrc%2egov%2eau%2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research.funding@federation.edu.au"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hyperlink" Target="https://federation.edu.au/research/support-for-students-and-staff/research-funding/important-funding-application-dates/arc-and-nhmrc-due-dates/funding-rules,-instructions-to-applicants-and-other-relevant-docs" TargetMode="External"/><Relationship Id="rId2" Type="http://schemas.openxmlformats.org/officeDocument/2006/relationships/hyperlink" Target="https://federation.edu.au/research/support-for-students-and-staff/research-funding/grants-forms/step-3-funding-submission-coversheet-fsc" TargetMode="External"/><Relationship Id="rId1" Type="http://schemas.openxmlformats.org/officeDocument/2006/relationships/slideLayout" Target="../slideLayouts/slideLayout8.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mailto:research.funding@federation.edu.au"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federation.edu.au/staff/business-and-communication/finance-at-feduni/finance" TargetMode="External"/><Relationship Id="rId2" Type="http://schemas.openxmlformats.org/officeDocument/2006/relationships/hyperlink" Target="mailto:research.funding@federation.edu.au" TargetMode="External"/><Relationship Id="rId1" Type="http://schemas.openxmlformats.org/officeDocument/2006/relationships/slideLayout" Target="../slideLayouts/slideLayout8.xml"/><Relationship Id="rId6" Type="http://schemas.openxmlformats.org/officeDocument/2006/relationships/image" Target="../media/image8.png"/><Relationship Id="rId5" Type="http://schemas.openxmlformats.org/officeDocument/2006/relationships/hyperlink" Target="https://federation.edu.au/research/support-for-students-and-staff/research-funding/grants-forms/step-3-funding-submission-coversheet-fsc" TargetMode="External"/><Relationship Id="rId4" Type="http://schemas.openxmlformats.org/officeDocument/2006/relationships/hyperlink" Target="https://federation.edu.au/research/support-for-students-and-staff/research-funding/important-funding-application-dates/arc-and-nhmrc-due-dates/funding-rules,-instructions-to-applicants-and-other-relevant-docs"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arc.gov.au/grants/grant-application/eligibility-matters" TargetMode="Externa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hyperlink" Target="https://www.arc.gov.au/policies-strategies/policy/arc-medical-research-policy/arc-medical-research-policy-version-20181"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DF394-3313-6249-80DB-FE11F9796594}"/>
              </a:ext>
            </a:extLst>
          </p:cNvPr>
          <p:cNvSpPr>
            <a:spLocks noGrp="1"/>
          </p:cNvSpPr>
          <p:nvPr>
            <p:ph type="title"/>
          </p:nvPr>
        </p:nvSpPr>
        <p:spPr>
          <a:xfrm>
            <a:off x="1873086" y="1440000"/>
            <a:ext cx="6198571" cy="1170196"/>
          </a:xfrm>
        </p:spPr>
        <p:txBody>
          <a:bodyPr/>
          <a:lstStyle/>
          <a:p>
            <a:r>
              <a:rPr lang="en-AU" dirty="0">
                <a:ea typeface="Times New Roman" pitchFamily="18" charset="0"/>
              </a:rPr>
              <a:t>ARC Discovery DP21 Application process 2019/20</a:t>
            </a:r>
            <a:endParaRPr lang="en-US" dirty="0"/>
          </a:p>
        </p:txBody>
      </p:sp>
      <p:sp>
        <p:nvSpPr>
          <p:cNvPr id="3" name="Text Placeholder 2">
            <a:extLst>
              <a:ext uri="{FF2B5EF4-FFF2-40B4-BE49-F238E27FC236}">
                <a16:creationId xmlns:a16="http://schemas.microsoft.com/office/drawing/2014/main" id="{443136F2-5DE2-9741-A530-C9D784184AC1}"/>
              </a:ext>
            </a:extLst>
          </p:cNvPr>
          <p:cNvSpPr>
            <a:spLocks noGrp="1"/>
          </p:cNvSpPr>
          <p:nvPr>
            <p:ph type="body" sz="quarter" idx="14"/>
          </p:nvPr>
        </p:nvSpPr>
        <p:spPr/>
        <p:txBody>
          <a:bodyPr/>
          <a:lstStyle/>
          <a:p>
            <a:r>
              <a:rPr lang="en-AU" sz="1400" dirty="0"/>
              <a:t>Research Funding Team</a:t>
            </a:r>
            <a:endParaRPr lang="en-US" dirty="0"/>
          </a:p>
        </p:txBody>
      </p:sp>
      <p:sp>
        <p:nvSpPr>
          <p:cNvPr id="4" name="Text Placeholder 3">
            <a:extLst>
              <a:ext uri="{FF2B5EF4-FFF2-40B4-BE49-F238E27FC236}">
                <a16:creationId xmlns:a16="http://schemas.microsoft.com/office/drawing/2014/main" id="{BB81631B-4530-2F41-B024-2DC32FD96B7A}"/>
              </a:ext>
            </a:extLst>
          </p:cNvPr>
          <p:cNvSpPr>
            <a:spLocks noGrp="1"/>
          </p:cNvSpPr>
          <p:nvPr>
            <p:ph type="body" sz="quarter" idx="15"/>
          </p:nvPr>
        </p:nvSpPr>
        <p:spPr/>
        <p:txBody>
          <a:bodyPr/>
          <a:lstStyle/>
          <a:p>
            <a:r>
              <a:rPr lang="en-AU" sz="1400" dirty="0"/>
              <a:t>Research Services</a:t>
            </a:r>
            <a:endParaRPr lang="en-US" dirty="0"/>
          </a:p>
        </p:txBody>
      </p:sp>
      <p:sp>
        <p:nvSpPr>
          <p:cNvPr id="5" name="Text Placeholder 4">
            <a:extLst>
              <a:ext uri="{FF2B5EF4-FFF2-40B4-BE49-F238E27FC236}">
                <a16:creationId xmlns:a16="http://schemas.microsoft.com/office/drawing/2014/main" id="{806A1F58-2F84-2F41-8898-7FF2329327D1}"/>
              </a:ext>
            </a:extLst>
          </p:cNvPr>
          <p:cNvSpPr>
            <a:spLocks noGrp="1"/>
          </p:cNvSpPr>
          <p:nvPr>
            <p:ph type="body" sz="quarter" idx="16"/>
          </p:nvPr>
        </p:nvSpPr>
        <p:spPr/>
        <p:txBody>
          <a:bodyPr/>
          <a:lstStyle/>
          <a:p>
            <a:r>
              <a:rPr lang="en-AU" dirty="0"/>
              <a:t>24</a:t>
            </a:r>
            <a:r>
              <a:rPr lang="en-AU" baseline="30000" dirty="0"/>
              <a:t>th</a:t>
            </a:r>
            <a:r>
              <a:rPr lang="en-AU" dirty="0"/>
              <a:t> Oct 2019</a:t>
            </a:r>
            <a:endParaRPr lang="en-US" dirty="0"/>
          </a:p>
        </p:txBody>
      </p:sp>
    </p:spTree>
    <p:extLst>
      <p:ext uri="{BB962C8B-B14F-4D97-AF65-F5344CB8AC3E}">
        <p14:creationId xmlns:p14="http://schemas.microsoft.com/office/powerpoint/2010/main" val="1498281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919" y="674770"/>
            <a:ext cx="8391253" cy="645069"/>
          </a:xfrm>
        </p:spPr>
        <p:txBody>
          <a:bodyPr/>
          <a:lstStyle/>
          <a:p>
            <a:r>
              <a:rPr lang="en-AU" dirty="0" err="1"/>
              <a:t>GrantConnect</a:t>
            </a:r>
            <a:r>
              <a:rPr lang="en-AU" dirty="0"/>
              <a:t/>
            </a:r>
            <a:br>
              <a:rPr lang="en-AU" dirty="0"/>
            </a:br>
            <a:r>
              <a:rPr lang="en-AU" sz="1400" i="1" dirty="0">
                <a:hlinkClick r:id="rId2"/>
              </a:rPr>
              <a:t>www.grants.gov.au</a:t>
            </a:r>
            <a:r>
              <a:rPr lang="en-AU" sz="1400" i="1" dirty="0"/>
              <a:t> Aust. </a:t>
            </a:r>
            <a:r>
              <a:rPr lang="en-AU" sz="1400" i="1" dirty="0" err="1"/>
              <a:t>Govt’s</a:t>
            </a:r>
            <a:r>
              <a:rPr lang="en-AU" sz="1400" i="1" dirty="0"/>
              <a:t> whole-of-government, centralised, web-based, grant information system</a:t>
            </a:r>
            <a:endParaRPr lang="en-AU" i="1" dirty="0"/>
          </a:p>
        </p:txBody>
      </p:sp>
      <p:sp>
        <p:nvSpPr>
          <p:cNvPr id="3" name="Text Placeholder 2"/>
          <p:cNvSpPr>
            <a:spLocks noGrp="1"/>
          </p:cNvSpPr>
          <p:nvPr>
            <p:ph type="body" sz="quarter" idx="10"/>
          </p:nvPr>
        </p:nvSpPr>
        <p:spPr>
          <a:xfrm>
            <a:off x="335458" y="1559783"/>
            <a:ext cx="8407003" cy="4468229"/>
          </a:xfrm>
        </p:spPr>
        <p:txBody>
          <a:bodyPr/>
          <a:lstStyle/>
          <a:p>
            <a:pPr marL="285750" indent="-285750">
              <a:buFont typeface="Arial" panose="020B0604020202020204" pitchFamily="34" charset="0"/>
              <a:buChar char="•"/>
            </a:pPr>
            <a:r>
              <a:rPr lang="en-AU" sz="1800" dirty="0"/>
              <a:t>The ARC no longer publish Grant Guidelines (formally Funding Rules) on their website</a:t>
            </a:r>
            <a:br>
              <a:rPr lang="en-AU" sz="1800" dirty="0"/>
            </a:br>
            <a:endParaRPr lang="en-AU" sz="1800" dirty="0"/>
          </a:p>
          <a:p>
            <a:pPr marL="285750" indent="-285750">
              <a:buFont typeface="Arial" panose="020B0604020202020204" pitchFamily="34" charset="0"/>
              <a:buChar char="•"/>
            </a:pPr>
            <a:r>
              <a:rPr lang="en-AU" sz="1800" dirty="0"/>
              <a:t>Sign in or Create account to access all relevant documentation for Grant Opportunities </a:t>
            </a:r>
          </a:p>
          <a:p>
            <a:pPr marL="971550" lvl="1" indent="-285750"/>
            <a:r>
              <a:rPr lang="en-AU" sz="1600" dirty="0">
                <a:latin typeface="Arial" panose="020B0604020202020204" pitchFamily="34" charset="0"/>
                <a:cs typeface="Arial" panose="020B0604020202020204" pitchFamily="34" charset="0"/>
              </a:rPr>
              <a:t>Create a User Registration account </a:t>
            </a:r>
            <a:r>
              <a:rPr lang="en-AU" sz="1600" dirty="0">
                <a:latin typeface="Arial" panose="020B0604020202020204" pitchFamily="34" charset="0"/>
                <a:cs typeface="Arial" panose="020B0604020202020204" pitchFamily="34" charset="0"/>
                <a:hlinkClick r:id="rId3"/>
              </a:rPr>
              <a:t>https://www.grants.gov.au/?event=public.registereduser.new</a:t>
            </a:r>
            <a:r>
              <a:rPr lang="en-AU" sz="1600" dirty="0">
                <a:latin typeface="Arial" panose="020B0604020202020204" pitchFamily="34" charset="0"/>
                <a:cs typeface="Arial" panose="020B0604020202020204" pitchFamily="34" charset="0"/>
              </a:rPr>
              <a:t/>
            </a:r>
            <a:br>
              <a:rPr lang="en-AU" sz="1600" dirty="0">
                <a:latin typeface="Arial" panose="020B0604020202020204" pitchFamily="34" charset="0"/>
                <a:cs typeface="Arial" panose="020B0604020202020204" pitchFamily="34" charset="0"/>
              </a:rPr>
            </a:br>
            <a:endParaRPr lang="en-AU"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AU" sz="1800" dirty="0"/>
              <a:t>You can choose to be automatically notified via email of any changes or addenda added to the Grant Opportunity</a:t>
            </a:r>
            <a:br>
              <a:rPr lang="en-AU" sz="1800" dirty="0"/>
            </a:br>
            <a:endParaRPr lang="en-AU" sz="1800" dirty="0"/>
          </a:p>
          <a:p>
            <a:pPr marL="285750" indent="-285750">
              <a:buFont typeface="Arial" panose="020B0604020202020204" pitchFamily="34" charset="0"/>
              <a:buChar char="•"/>
            </a:pPr>
            <a:r>
              <a:rPr lang="en-AU" sz="1800" dirty="0"/>
              <a:t>Continue to use ARC’s RMS to prepare and submit research proposal, rejoinders and reports.</a:t>
            </a:r>
          </a:p>
        </p:txBody>
      </p:sp>
      <p:sp>
        <p:nvSpPr>
          <p:cNvPr id="4" name="Text Placeholder 3"/>
          <p:cNvSpPr>
            <a:spLocks noGrp="1"/>
          </p:cNvSpPr>
          <p:nvPr>
            <p:ph type="body" sz="quarter" idx="19"/>
          </p:nvPr>
        </p:nvSpPr>
        <p:spPr/>
        <p:txBody>
          <a:bodyPr/>
          <a:lstStyle/>
          <a:p>
            <a:endParaRPr lang="en-AU"/>
          </a:p>
        </p:txBody>
      </p:sp>
      <p:sp>
        <p:nvSpPr>
          <p:cNvPr id="5" name="Text Placeholder 4"/>
          <p:cNvSpPr>
            <a:spLocks noGrp="1"/>
          </p:cNvSpPr>
          <p:nvPr>
            <p:ph type="body" sz="quarter" idx="20"/>
          </p:nvPr>
        </p:nvSpPr>
        <p:spPr/>
        <p:txBody>
          <a:bodyPr/>
          <a:lstStyle/>
          <a:p>
            <a:endParaRPr lang="en-AU"/>
          </a:p>
        </p:txBody>
      </p:sp>
    </p:spTree>
    <p:extLst>
      <p:ext uri="{BB962C8B-B14F-4D97-AF65-F5344CB8AC3E}">
        <p14:creationId xmlns:p14="http://schemas.microsoft.com/office/powerpoint/2010/main" val="3660756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1213" y="272385"/>
            <a:ext cx="8391253" cy="645069"/>
          </a:xfrm>
        </p:spPr>
        <p:txBody>
          <a:bodyPr/>
          <a:lstStyle/>
          <a:p>
            <a:r>
              <a:rPr lang="en-AU" dirty="0"/>
              <a:t>Accessing ARC Grant Guidelines on </a:t>
            </a:r>
            <a:r>
              <a:rPr lang="en-AU" dirty="0" err="1"/>
              <a:t>GrantConnect</a:t>
            </a:r>
            <a:endParaRPr lang="en-AU" dirty="0"/>
          </a:p>
        </p:txBody>
      </p:sp>
      <p:sp>
        <p:nvSpPr>
          <p:cNvPr id="4" name="Text Placeholder 3"/>
          <p:cNvSpPr>
            <a:spLocks noGrp="1"/>
          </p:cNvSpPr>
          <p:nvPr>
            <p:ph type="body" sz="quarter" idx="19"/>
          </p:nvPr>
        </p:nvSpPr>
        <p:spPr/>
        <p:txBody>
          <a:bodyPr/>
          <a:lstStyle/>
          <a:p>
            <a:endParaRPr lang="en-AU"/>
          </a:p>
        </p:txBody>
      </p:sp>
      <p:sp>
        <p:nvSpPr>
          <p:cNvPr id="5" name="Text Placeholder 4"/>
          <p:cNvSpPr>
            <a:spLocks noGrp="1"/>
          </p:cNvSpPr>
          <p:nvPr>
            <p:ph type="body" sz="quarter" idx="20"/>
          </p:nvPr>
        </p:nvSpPr>
        <p:spPr/>
        <p:txBody>
          <a:bodyPr/>
          <a:lstStyle/>
          <a:p>
            <a:endParaRPr lang="en-AU"/>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254" y="939949"/>
            <a:ext cx="8721172" cy="806209"/>
          </a:xfrm>
          <a:prstGeom prst="rect">
            <a:avLst/>
          </a:prstGeom>
        </p:spPr>
      </p:pic>
      <p:sp>
        <p:nvSpPr>
          <p:cNvPr id="7" name="TextBox 6"/>
          <p:cNvSpPr txBox="1"/>
          <p:nvPr/>
        </p:nvSpPr>
        <p:spPr>
          <a:xfrm>
            <a:off x="166254" y="1607658"/>
            <a:ext cx="8638044" cy="276999"/>
          </a:xfrm>
          <a:prstGeom prst="rect">
            <a:avLst/>
          </a:prstGeom>
          <a:noFill/>
        </p:spPr>
        <p:txBody>
          <a:bodyPr wrap="square" rtlCol="0">
            <a:spAutoFit/>
          </a:bodyPr>
          <a:lstStyle/>
          <a:p>
            <a:r>
              <a:rPr lang="en-AU" sz="1200" dirty="0">
                <a:hlinkClick r:id="rId3"/>
              </a:rPr>
              <a:t>https://www.arc.gov.au/grants/grantconnect-australian-governments-grant-information-system</a:t>
            </a:r>
            <a:endParaRPr lang="en-AU" sz="1200" dirty="0"/>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0974" y="2084173"/>
            <a:ext cx="7871700" cy="4020622"/>
          </a:xfrm>
          <a:prstGeom prst="rect">
            <a:avLst/>
          </a:prstGeom>
        </p:spPr>
      </p:pic>
    </p:spTree>
    <p:extLst>
      <p:ext uri="{BB962C8B-B14F-4D97-AF65-F5344CB8AC3E}">
        <p14:creationId xmlns:p14="http://schemas.microsoft.com/office/powerpoint/2010/main" val="3414300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458" y="460524"/>
            <a:ext cx="8391253" cy="645069"/>
          </a:xfrm>
        </p:spPr>
        <p:txBody>
          <a:bodyPr/>
          <a:lstStyle/>
          <a:p>
            <a:r>
              <a:rPr lang="en-AU" dirty="0"/>
              <a:t>RMS (Research Management System) Essentials</a:t>
            </a:r>
          </a:p>
        </p:txBody>
      </p:sp>
      <p:sp>
        <p:nvSpPr>
          <p:cNvPr id="3" name="Text Placeholder 2"/>
          <p:cNvSpPr>
            <a:spLocks noGrp="1"/>
          </p:cNvSpPr>
          <p:nvPr>
            <p:ph type="body" sz="quarter" idx="10"/>
          </p:nvPr>
        </p:nvSpPr>
        <p:spPr>
          <a:xfrm>
            <a:off x="335458" y="989215"/>
            <a:ext cx="8512234" cy="5153890"/>
          </a:xfrm>
        </p:spPr>
        <p:txBody>
          <a:bodyPr/>
          <a:lstStyle/>
          <a:p>
            <a:r>
              <a:rPr lang="en-AU" sz="1200" b="1" dirty="0">
                <a:solidFill>
                  <a:schemeClr val="accent6">
                    <a:lumMod val="75000"/>
                  </a:schemeClr>
                </a:solidFill>
              </a:rPr>
              <a:t>If you haven’t already, ‘Request New Account’ at </a:t>
            </a:r>
            <a:r>
              <a:rPr lang="en-AU" sz="800" dirty="0">
                <a:hlinkClick r:id="rId2"/>
              </a:rPr>
              <a:t>https://rms.arc.gov.au/RMS/ActionCentre/Account/Login?ReturnUrl=%2fRMS%2fActionCentre%2f</a:t>
            </a:r>
            <a:endParaRPr lang="en-AU" sz="1600" dirty="0"/>
          </a:p>
          <a:p>
            <a:pPr marL="285750" indent="-285750">
              <a:buFont typeface="Arial" panose="020B0604020202020204" pitchFamily="34" charset="0"/>
              <a:buChar char="•"/>
            </a:pPr>
            <a:r>
              <a:rPr lang="en-AU" dirty="0"/>
              <a:t>Make sure your </a:t>
            </a:r>
            <a:r>
              <a:rPr lang="en-AU" b="1" dirty="0"/>
              <a:t>Personal Details </a:t>
            </a:r>
            <a:r>
              <a:rPr lang="en-AU" dirty="0"/>
              <a:t>are complete and up to date</a:t>
            </a:r>
          </a:p>
          <a:p>
            <a:pPr marL="971550" lvl="1" indent="-285750"/>
            <a:r>
              <a:rPr lang="en-AU" sz="1200" dirty="0">
                <a:latin typeface="Arial" panose="020B0604020202020204" pitchFamily="34" charset="0"/>
                <a:cs typeface="Arial" panose="020B0604020202020204" pitchFamily="34" charset="0"/>
              </a:rPr>
              <a:t>Check the basics are entered and correct such as name, email, phone, </a:t>
            </a:r>
            <a:r>
              <a:rPr lang="en-AU" sz="1200" dirty="0" err="1">
                <a:latin typeface="Arial" panose="020B0604020202020204" pitchFamily="34" charset="0"/>
                <a:cs typeface="Arial" panose="020B0604020202020204" pitchFamily="34" charset="0"/>
              </a:rPr>
              <a:t>DoB</a:t>
            </a:r>
            <a:r>
              <a:rPr lang="en-AU" sz="1200" dirty="0">
                <a:latin typeface="Arial" panose="020B0604020202020204" pitchFamily="34" charset="0"/>
                <a:cs typeface="Arial" panose="020B0604020202020204" pitchFamily="34" charset="0"/>
              </a:rPr>
              <a:t> and citizenship</a:t>
            </a:r>
          </a:p>
          <a:p>
            <a:pPr marL="971550" lvl="1" indent="-285750"/>
            <a:r>
              <a:rPr lang="en-AU" sz="1200" dirty="0">
                <a:latin typeface="Arial" panose="020B0604020202020204" pitchFamily="34" charset="0"/>
                <a:cs typeface="Arial" panose="020B0604020202020204" pitchFamily="34" charset="0"/>
              </a:rPr>
              <a:t>Your </a:t>
            </a:r>
            <a:r>
              <a:rPr lang="en-AU" sz="1200" b="1" dirty="0">
                <a:latin typeface="Arial" panose="020B0604020202020204" pitchFamily="34" charset="0"/>
                <a:cs typeface="Arial" panose="020B0604020202020204" pitchFamily="34" charset="0"/>
              </a:rPr>
              <a:t>Admin Organisation </a:t>
            </a:r>
            <a:r>
              <a:rPr lang="en-AU" sz="1200" dirty="0">
                <a:latin typeface="Arial" panose="020B0604020202020204" pitchFamily="34" charset="0"/>
                <a:cs typeface="Arial" panose="020B0604020202020204" pitchFamily="34" charset="0"/>
              </a:rPr>
              <a:t>MUST be Federation University Australia</a:t>
            </a:r>
          </a:p>
          <a:p>
            <a:pPr marL="971550" lvl="1" indent="-285750"/>
            <a:r>
              <a:rPr lang="en-AU" sz="1200" dirty="0">
                <a:latin typeface="Arial" panose="020B0604020202020204" pitchFamily="34" charset="0"/>
                <a:cs typeface="Arial" panose="020B0604020202020204" pitchFamily="34" charset="0"/>
              </a:rPr>
              <a:t>Link your </a:t>
            </a:r>
            <a:r>
              <a:rPr lang="en-AU" sz="1200" b="1" dirty="0">
                <a:latin typeface="Arial" panose="020B0604020202020204" pitchFamily="34" charset="0"/>
                <a:cs typeface="Arial" panose="020B0604020202020204" pitchFamily="34" charset="0"/>
              </a:rPr>
              <a:t>ORCID</a:t>
            </a:r>
          </a:p>
          <a:p>
            <a:pPr marL="971550" lvl="1" indent="-285750"/>
            <a:r>
              <a:rPr lang="en-AU" sz="1200" b="1" dirty="0">
                <a:latin typeface="Arial" panose="020B0604020202020204" pitchFamily="34" charset="0"/>
                <a:cs typeface="Arial" panose="020B0604020202020204" pitchFamily="34" charset="0"/>
              </a:rPr>
              <a:t>Expertise Text </a:t>
            </a:r>
            <a:r>
              <a:rPr lang="en-AU" sz="1200" dirty="0">
                <a:latin typeface="Arial" panose="020B0604020202020204" pitchFamily="34" charset="0"/>
                <a:cs typeface="Arial" panose="020B0604020202020204" pitchFamily="34" charset="0"/>
              </a:rPr>
              <a:t>and </a:t>
            </a:r>
            <a:r>
              <a:rPr lang="en-AU" sz="1200" b="1" dirty="0" err="1">
                <a:latin typeface="Arial" panose="020B0604020202020204" pitchFamily="34" charset="0"/>
                <a:cs typeface="Arial" panose="020B0604020202020204" pitchFamily="34" charset="0"/>
              </a:rPr>
              <a:t>FoR</a:t>
            </a:r>
            <a:r>
              <a:rPr lang="en-AU" sz="1200" b="1" dirty="0">
                <a:latin typeface="Arial" panose="020B0604020202020204" pitchFamily="34" charset="0"/>
                <a:cs typeface="Arial" panose="020B0604020202020204" pitchFamily="34" charset="0"/>
              </a:rPr>
              <a:t> Codes </a:t>
            </a:r>
            <a:r>
              <a:rPr lang="en-AU" sz="1200" i="1" dirty="0">
                <a:latin typeface="Arial" panose="020B0604020202020204" pitchFamily="34" charset="0"/>
                <a:cs typeface="Arial" panose="020B0604020202020204" pitchFamily="34" charset="0"/>
              </a:rPr>
              <a:t>– pre-filled into your application</a:t>
            </a:r>
            <a:br>
              <a:rPr lang="en-AU" sz="1200" i="1" dirty="0">
                <a:latin typeface="Arial" panose="020B0604020202020204" pitchFamily="34" charset="0"/>
                <a:cs typeface="Arial" panose="020B0604020202020204" pitchFamily="34" charset="0"/>
              </a:rPr>
            </a:br>
            <a:endParaRPr lang="en-AU" sz="1200" i="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AU" b="1" dirty="0"/>
              <a:t>Research Outputs</a:t>
            </a:r>
            <a:r>
              <a:rPr lang="en-AU" dirty="0"/>
              <a:t> – import your outputs from ORCID</a:t>
            </a:r>
            <a:r>
              <a:rPr lang="en-AU" sz="1600" i="1" dirty="0"/>
              <a:t> </a:t>
            </a:r>
            <a:r>
              <a:rPr lang="en-AU" sz="1200" i="1" dirty="0"/>
              <a:t>– pre-filled into your application</a:t>
            </a:r>
            <a:endParaRPr lang="en-AU" sz="1200" dirty="0"/>
          </a:p>
          <a:p>
            <a:pPr marL="971550" lvl="1" indent="-285750"/>
            <a:r>
              <a:rPr lang="en-AU" sz="1800" dirty="0">
                <a:latin typeface="Arial" panose="020B0604020202020204" pitchFamily="34" charset="0"/>
                <a:cs typeface="Arial" panose="020B0604020202020204" pitchFamily="34" charset="0"/>
              </a:rPr>
              <a:t>Takes time, </a:t>
            </a:r>
            <a:r>
              <a:rPr lang="en-AU" sz="1800" u="sng" dirty="0">
                <a:latin typeface="Arial" panose="020B0604020202020204" pitchFamily="34" charset="0"/>
                <a:cs typeface="Arial" panose="020B0604020202020204" pitchFamily="34" charset="0"/>
              </a:rPr>
              <a:t>do it soon</a:t>
            </a:r>
            <a:r>
              <a:rPr lang="en-AU" sz="1800" dirty="0">
                <a:latin typeface="Arial" panose="020B0604020202020204" pitchFamily="34" charset="0"/>
                <a:cs typeface="Arial" panose="020B0604020202020204" pitchFamily="34" charset="0"/>
              </a:rPr>
              <a:t>.  Ask if you need assistance</a:t>
            </a:r>
          </a:p>
          <a:p>
            <a:pPr marL="0" lvl="1" indent="0" defTabSz="685800">
              <a:lnSpc>
                <a:spcPts val="1950"/>
              </a:lnSpc>
              <a:spcBef>
                <a:spcPts val="0"/>
              </a:spcBef>
              <a:spcAft>
                <a:spcPts val="900"/>
              </a:spcAft>
              <a:buNone/>
            </a:pPr>
            <a:endParaRPr lang="en-AU" sz="1500" dirty="0">
              <a:latin typeface="Arial" panose="020B0604020202020204" pitchFamily="34" charset="0"/>
              <a:cs typeface="Arial" panose="020B0604020202020204" pitchFamily="34" charset="0"/>
            </a:endParaRPr>
          </a:p>
          <a:p>
            <a:pPr marL="285750" lvl="1" indent="-285750" defTabSz="685800">
              <a:lnSpc>
                <a:spcPts val="1950"/>
              </a:lnSpc>
              <a:spcBef>
                <a:spcPts val="0"/>
              </a:spcBef>
              <a:spcAft>
                <a:spcPts val="900"/>
              </a:spcAft>
            </a:pPr>
            <a:r>
              <a:rPr lang="en-AU" sz="1500" dirty="0">
                <a:latin typeface="Arial" panose="020B0604020202020204" pitchFamily="34" charset="0"/>
                <a:cs typeface="Arial" panose="020B0604020202020204" pitchFamily="34" charset="0"/>
              </a:rPr>
              <a:t>Enter/update </a:t>
            </a:r>
            <a:r>
              <a:rPr lang="en-AU" sz="1500" b="1" dirty="0">
                <a:latin typeface="Arial" panose="020B0604020202020204" pitchFamily="34" charset="0"/>
                <a:cs typeface="Arial" panose="020B0604020202020204" pitchFamily="34" charset="0"/>
              </a:rPr>
              <a:t>Qualifications </a:t>
            </a:r>
            <a:r>
              <a:rPr lang="en-AU" sz="1500" dirty="0">
                <a:latin typeface="Arial" panose="020B0604020202020204" pitchFamily="34" charset="0"/>
                <a:cs typeface="Arial" panose="020B0604020202020204" pitchFamily="34" charset="0"/>
              </a:rPr>
              <a:t>and</a:t>
            </a:r>
            <a:r>
              <a:rPr lang="en-AU" sz="1500" b="1" dirty="0">
                <a:latin typeface="Arial" panose="020B0604020202020204" pitchFamily="34" charset="0"/>
                <a:cs typeface="Arial" panose="020B0604020202020204" pitchFamily="34" charset="0"/>
              </a:rPr>
              <a:t> Employment </a:t>
            </a:r>
            <a:r>
              <a:rPr lang="en-AU" sz="1200" i="1" dirty="0">
                <a:latin typeface="Arial" panose="020B0604020202020204" pitchFamily="34" charset="0"/>
                <a:cs typeface="Arial" panose="020B0604020202020204" pitchFamily="34" charset="0"/>
              </a:rPr>
              <a:t>– pre-filled into your application</a:t>
            </a:r>
            <a:br>
              <a:rPr lang="en-AU" sz="1200" i="1" dirty="0">
                <a:latin typeface="Arial" panose="020B0604020202020204" pitchFamily="34" charset="0"/>
                <a:cs typeface="Arial" panose="020B0604020202020204" pitchFamily="34" charset="0"/>
              </a:rPr>
            </a:br>
            <a:endParaRPr lang="en-AU" sz="1200" b="1" i="1" dirty="0">
              <a:latin typeface="Arial" panose="020B0604020202020204" pitchFamily="34" charset="0"/>
              <a:cs typeface="Arial" panose="020B0604020202020204" pitchFamily="34" charset="0"/>
            </a:endParaRPr>
          </a:p>
          <a:p>
            <a:pPr marL="285750" lvl="1" indent="-285750" defTabSz="685800">
              <a:lnSpc>
                <a:spcPts val="1950"/>
              </a:lnSpc>
              <a:spcBef>
                <a:spcPts val="0"/>
              </a:spcBef>
              <a:spcAft>
                <a:spcPts val="900"/>
              </a:spcAft>
            </a:pPr>
            <a:r>
              <a:rPr lang="en-AU" sz="1500" b="1" dirty="0">
                <a:latin typeface="Arial" panose="020B0604020202020204" pitchFamily="34" charset="0"/>
                <a:cs typeface="Arial" panose="020B0604020202020204" pitchFamily="34" charset="0"/>
              </a:rPr>
              <a:t>Current ARC Projects</a:t>
            </a:r>
            <a:r>
              <a:rPr lang="en-AU" sz="1500" b="1" i="1" dirty="0">
                <a:latin typeface="Arial" panose="020B0604020202020204" pitchFamily="34" charset="0"/>
                <a:cs typeface="Arial" panose="020B0604020202020204" pitchFamily="34" charset="0"/>
              </a:rPr>
              <a:t> </a:t>
            </a:r>
            <a:r>
              <a:rPr lang="en-AU" sz="1200" i="1" dirty="0">
                <a:latin typeface="Arial" panose="020B0604020202020204" pitchFamily="34" charset="0"/>
                <a:cs typeface="Arial" panose="020B0604020202020204" pitchFamily="34" charset="0"/>
              </a:rPr>
              <a:t>– should be pre-filled by RMS.</a:t>
            </a:r>
          </a:p>
          <a:p>
            <a:pPr marL="971550" lvl="1" indent="-285750"/>
            <a:r>
              <a:rPr lang="en-AU" sz="1200" dirty="0">
                <a:latin typeface="Arial" panose="020B0604020202020204" pitchFamily="34" charset="0"/>
                <a:cs typeface="Arial" panose="020B0604020202020204" pitchFamily="34" charset="0"/>
              </a:rPr>
              <a:t>If your current ARC projects do not appear here, please contact us</a:t>
            </a:r>
            <a:br>
              <a:rPr lang="en-AU" sz="1200" dirty="0">
                <a:latin typeface="Arial" panose="020B0604020202020204" pitchFamily="34" charset="0"/>
                <a:cs typeface="Arial" panose="020B0604020202020204" pitchFamily="34" charset="0"/>
              </a:rPr>
            </a:br>
            <a:endParaRPr lang="en-AU" sz="1200" dirty="0" smtClean="0">
              <a:latin typeface="Arial" panose="020B0604020202020204" pitchFamily="34" charset="0"/>
              <a:cs typeface="Arial" panose="020B0604020202020204" pitchFamily="34" charset="0"/>
            </a:endParaRPr>
          </a:p>
        </p:txBody>
      </p:sp>
      <p:sp>
        <p:nvSpPr>
          <p:cNvPr id="4" name="Text Placeholder 3"/>
          <p:cNvSpPr>
            <a:spLocks noGrp="1"/>
          </p:cNvSpPr>
          <p:nvPr>
            <p:ph type="body" sz="quarter" idx="19"/>
          </p:nvPr>
        </p:nvSpPr>
        <p:spPr/>
        <p:txBody>
          <a:bodyPr/>
          <a:lstStyle/>
          <a:p>
            <a:endParaRPr lang="en-AU"/>
          </a:p>
        </p:txBody>
      </p:sp>
      <p:sp>
        <p:nvSpPr>
          <p:cNvPr id="5" name="Text Placeholder 4"/>
          <p:cNvSpPr>
            <a:spLocks noGrp="1"/>
          </p:cNvSpPr>
          <p:nvPr>
            <p:ph type="body" sz="quarter" idx="20"/>
          </p:nvPr>
        </p:nvSpPr>
        <p:spPr/>
        <p:txBody>
          <a:bodyPr/>
          <a:lstStyle/>
          <a:p>
            <a:endParaRPr lang="en-AU"/>
          </a:p>
        </p:txBody>
      </p:sp>
    </p:spTree>
    <p:extLst>
      <p:ext uri="{BB962C8B-B14F-4D97-AF65-F5344CB8AC3E}">
        <p14:creationId xmlns:p14="http://schemas.microsoft.com/office/powerpoint/2010/main" val="2859505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General Information for Discovery Projects DP21</a:t>
            </a:r>
            <a:br>
              <a:rPr lang="en-AU" dirty="0"/>
            </a:br>
            <a:r>
              <a:rPr lang="en-AU" sz="1600" dirty="0"/>
              <a:t>Parts 1-14 and E of the Guidelines</a:t>
            </a:r>
          </a:p>
        </p:txBody>
      </p:sp>
      <p:sp>
        <p:nvSpPr>
          <p:cNvPr id="3" name="Text Placeholder 2"/>
          <p:cNvSpPr>
            <a:spLocks noGrp="1"/>
          </p:cNvSpPr>
          <p:nvPr>
            <p:ph type="body" sz="quarter" idx="10"/>
          </p:nvPr>
        </p:nvSpPr>
        <p:spPr/>
        <p:txBody>
          <a:bodyPr/>
          <a:lstStyle/>
          <a:p>
            <a:pPr lvl="0" indent="354013">
              <a:lnSpc>
                <a:spcPct val="160000"/>
              </a:lnSpc>
              <a:spcBef>
                <a:spcPts val="1200"/>
              </a:spcBef>
              <a:buFont typeface="Arial" pitchFamily="34" charset="0"/>
              <a:buChar char="•"/>
            </a:pPr>
            <a:r>
              <a:rPr lang="en-AU" sz="1400" dirty="0"/>
              <a:t>Must have at least one Chief Investigator (CI) – first named CI is Project Leader</a:t>
            </a:r>
          </a:p>
          <a:p>
            <a:pPr lvl="0" indent="357188">
              <a:lnSpc>
                <a:spcPct val="160000"/>
              </a:lnSpc>
              <a:spcBef>
                <a:spcPts val="1200"/>
              </a:spcBef>
              <a:buFont typeface="Arial" pitchFamily="34" charset="0"/>
              <a:buChar char="•"/>
            </a:pPr>
            <a:r>
              <a:rPr lang="en-AU" sz="1400" dirty="0"/>
              <a:t>Employed at least 0.2FTE or hold Honorary Academic Appt for grant activity period</a:t>
            </a:r>
          </a:p>
          <a:p>
            <a:pPr lvl="0" indent="357188">
              <a:lnSpc>
                <a:spcPct val="160000"/>
              </a:lnSpc>
              <a:spcBef>
                <a:spcPts val="1200"/>
              </a:spcBef>
              <a:buFont typeface="Arial" pitchFamily="34" charset="0"/>
              <a:buChar char="•"/>
            </a:pPr>
            <a:r>
              <a:rPr lang="en-AU" sz="1400" dirty="0"/>
              <a:t>You can be a CI on a max. of 2 Discovery Projects at the closing date</a:t>
            </a:r>
            <a:endParaRPr lang="en-AU" sz="800" i="1" dirty="0"/>
          </a:p>
          <a:p>
            <a:pPr lvl="0" indent="354013">
              <a:lnSpc>
                <a:spcPct val="160000"/>
              </a:lnSpc>
              <a:spcBef>
                <a:spcPts val="1200"/>
              </a:spcBef>
              <a:buFont typeface="Arial" pitchFamily="34" charset="0"/>
              <a:buChar char="•"/>
            </a:pPr>
            <a:r>
              <a:rPr lang="en-AU" sz="1400" dirty="0"/>
              <a:t>Level of funding for DPs – Min $30,000 per year, Max $500,000 per year</a:t>
            </a:r>
          </a:p>
          <a:p>
            <a:pPr lvl="0" indent="354013">
              <a:lnSpc>
                <a:spcPct val="160000"/>
              </a:lnSpc>
              <a:spcBef>
                <a:spcPts val="1200"/>
              </a:spcBef>
              <a:buFont typeface="Arial" pitchFamily="34" charset="0"/>
              <a:buChar char="•"/>
            </a:pPr>
            <a:r>
              <a:rPr lang="en-AU" sz="1400" dirty="0"/>
              <a:t>Can apply for up to 5 years – must request funding in all years of the project</a:t>
            </a:r>
          </a:p>
          <a:p>
            <a:pPr lvl="0" indent="354013">
              <a:lnSpc>
                <a:spcPct val="160000"/>
              </a:lnSpc>
              <a:spcBef>
                <a:spcPts val="1200"/>
              </a:spcBef>
              <a:buFont typeface="Arial" pitchFamily="34" charset="0"/>
              <a:buChar char="•"/>
            </a:pPr>
            <a:r>
              <a:rPr lang="en-AU" sz="1400" dirty="0"/>
              <a:t>Teaching relief up to $50,000 per year per CI</a:t>
            </a:r>
          </a:p>
          <a:p>
            <a:pPr lvl="0" indent="354013">
              <a:lnSpc>
                <a:spcPct val="160000"/>
              </a:lnSpc>
              <a:spcBef>
                <a:spcPts val="1200"/>
              </a:spcBef>
              <a:buFont typeface="Arial" pitchFamily="34" charset="0"/>
              <a:buChar char="•"/>
            </a:pPr>
            <a:r>
              <a:rPr lang="en-AU" sz="1400" dirty="0"/>
              <a:t>Travel up to $50,000 over the life of the project (excludes Field Research or carer’s costs)</a:t>
            </a:r>
          </a:p>
          <a:p>
            <a:endParaRPr lang="en-AU" dirty="0"/>
          </a:p>
        </p:txBody>
      </p:sp>
      <p:sp>
        <p:nvSpPr>
          <p:cNvPr id="4" name="Text Placeholder 3"/>
          <p:cNvSpPr>
            <a:spLocks noGrp="1"/>
          </p:cNvSpPr>
          <p:nvPr>
            <p:ph type="body" sz="quarter" idx="19"/>
          </p:nvPr>
        </p:nvSpPr>
        <p:spPr/>
        <p:txBody>
          <a:bodyPr/>
          <a:lstStyle/>
          <a:p>
            <a:endParaRPr lang="en-AU"/>
          </a:p>
        </p:txBody>
      </p:sp>
      <p:sp>
        <p:nvSpPr>
          <p:cNvPr id="5" name="Text Placeholder 4"/>
          <p:cNvSpPr>
            <a:spLocks noGrp="1"/>
          </p:cNvSpPr>
          <p:nvPr>
            <p:ph type="body" sz="quarter" idx="20"/>
          </p:nvPr>
        </p:nvSpPr>
        <p:spPr/>
        <p:txBody>
          <a:bodyPr/>
          <a:lstStyle/>
          <a:p>
            <a:endParaRPr lang="en-AU"/>
          </a:p>
        </p:txBody>
      </p:sp>
    </p:spTree>
    <p:extLst>
      <p:ext uri="{BB962C8B-B14F-4D97-AF65-F5344CB8AC3E}">
        <p14:creationId xmlns:p14="http://schemas.microsoft.com/office/powerpoint/2010/main" val="297650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General Information for DECRA DE21</a:t>
            </a:r>
            <a:br>
              <a:rPr lang="en-AU" dirty="0"/>
            </a:br>
            <a:r>
              <a:rPr lang="en-AU" sz="1600" dirty="0"/>
              <a:t>Parts 1-14 and C of the Guidelines</a:t>
            </a:r>
          </a:p>
        </p:txBody>
      </p:sp>
      <p:sp>
        <p:nvSpPr>
          <p:cNvPr id="3" name="Text Placeholder 2"/>
          <p:cNvSpPr>
            <a:spLocks noGrp="1"/>
          </p:cNvSpPr>
          <p:nvPr>
            <p:ph type="body" sz="quarter" idx="10"/>
          </p:nvPr>
        </p:nvSpPr>
        <p:spPr>
          <a:xfrm>
            <a:off x="335458" y="1475371"/>
            <a:ext cx="8407003" cy="4573091"/>
          </a:xfrm>
        </p:spPr>
        <p:txBody>
          <a:bodyPr/>
          <a:lstStyle/>
          <a:p>
            <a:pPr lvl="0" indent="354013">
              <a:lnSpc>
                <a:spcPct val="160000"/>
              </a:lnSpc>
              <a:spcBef>
                <a:spcPts val="600"/>
              </a:spcBef>
              <a:spcAft>
                <a:spcPts val="600"/>
              </a:spcAft>
              <a:buFont typeface="Arial" pitchFamily="34" charset="0"/>
              <a:buChar char="•"/>
            </a:pPr>
            <a:r>
              <a:rPr lang="en-AU" sz="1400" dirty="0"/>
              <a:t>Must nominate one DECRA Candidate (CI) </a:t>
            </a:r>
          </a:p>
          <a:p>
            <a:pPr lvl="0" indent="354013">
              <a:lnSpc>
                <a:spcPct val="160000"/>
              </a:lnSpc>
              <a:spcBef>
                <a:spcPts val="600"/>
              </a:spcBef>
              <a:spcAft>
                <a:spcPts val="600"/>
              </a:spcAft>
              <a:buFont typeface="Arial" pitchFamily="34" charset="0"/>
              <a:buChar char="•"/>
            </a:pPr>
            <a:r>
              <a:rPr lang="en-AU" sz="1400" dirty="0"/>
              <a:t>PhD conferred on or after 1 March 2015 (or commensurate Career Interruption)</a:t>
            </a:r>
          </a:p>
          <a:p>
            <a:pPr marL="285750" lvl="0" indent="-285750">
              <a:lnSpc>
                <a:spcPct val="160000"/>
              </a:lnSpc>
              <a:spcBef>
                <a:spcPts val="600"/>
              </a:spcBef>
              <a:spcAft>
                <a:spcPts val="600"/>
              </a:spcAft>
              <a:buFont typeface="Arial" panose="020B0604020202020204" pitchFamily="34" charset="0"/>
              <a:buChar char="•"/>
            </a:pPr>
            <a:r>
              <a:rPr lang="en-AU" sz="1400" dirty="0"/>
              <a:t>Employed for the duration of the project:</a:t>
            </a:r>
            <a:br>
              <a:rPr lang="en-AU" sz="1400" dirty="0"/>
            </a:br>
            <a:r>
              <a:rPr lang="en-AU" sz="1400" dirty="0"/>
              <a:t>	</a:t>
            </a:r>
            <a:r>
              <a:rPr lang="en-AU" sz="1000" dirty="0"/>
              <a:t>Minimum of 0.8FTE on research activities  </a:t>
            </a:r>
            <a:br>
              <a:rPr lang="en-AU" sz="1000" dirty="0"/>
            </a:br>
            <a:r>
              <a:rPr lang="en-AU" sz="1000" dirty="0"/>
              <a:t>	</a:t>
            </a:r>
            <a:r>
              <a:rPr lang="en-AU" sz="1000" i="1" dirty="0"/>
              <a:t>Expected</a:t>
            </a:r>
            <a:r>
              <a:rPr lang="en-AU" sz="1000" dirty="0"/>
              <a:t> a minimum of 0.2FTE on Admin. Org activities </a:t>
            </a:r>
            <a:r>
              <a:rPr lang="en-AU" sz="1000" dirty="0" err="1"/>
              <a:t>inc.</a:t>
            </a:r>
            <a:r>
              <a:rPr lang="en-AU" sz="1000" dirty="0"/>
              <a:t> teaching</a:t>
            </a:r>
            <a:br>
              <a:rPr lang="en-AU" sz="1000" dirty="0"/>
            </a:br>
            <a:r>
              <a:rPr lang="en-AU" sz="1000" dirty="0"/>
              <a:t>	3 years full-time or a part-time basis not exceeding 6 years</a:t>
            </a:r>
          </a:p>
          <a:p>
            <a:pPr indent="354013">
              <a:lnSpc>
                <a:spcPct val="160000"/>
              </a:lnSpc>
              <a:spcBef>
                <a:spcPts val="600"/>
              </a:spcBef>
              <a:spcAft>
                <a:spcPts val="600"/>
              </a:spcAft>
              <a:buFont typeface="Arial" pitchFamily="34" charset="0"/>
              <a:buChar char="•"/>
            </a:pPr>
            <a:r>
              <a:rPr lang="en-AU" sz="1400" dirty="0"/>
              <a:t>Salary funding for DEs – $104,316 (2019 rate) per </a:t>
            </a:r>
            <a:r>
              <a:rPr lang="en-AU" sz="1400" dirty="0" err="1"/>
              <a:t>yr</a:t>
            </a:r>
            <a:r>
              <a:rPr lang="en-AU" sz="1400" dirty="0"/>
              <a:t> plus up to $50,000 project funding per </a:t>
            </a:r>
            <a:r>
              <a:rPr lang="en-AU" sz="1400" dirty="0" err="1"/>
              <a:t>yr</a:t>
            </a:r>
            <a:r>
              <a:rPr lang="en-AU" sz="1400" dirty="0"/>
              <a:t/>
            </a:r>
            <a:br>
              <a:rPr lang="en-AU" sz="1400" dirty="0"/>
            </a:br>
            <a:r>
              <a:rPr lang="en-AU" sz="1400" dirty="0"/>
              <a:t>	</a:t>
            </a:r>
            <a:r>
              <a:rPr lang="en-AU" sz="1000" dirty="0"/>
              <a:t>Project funding maximum increased by $10k since last year</a:t>
            </a:r>
          </a:p>
          <a:p>
            <a:pPr marL="0" lvl="1" indent="354013" defTabSz="685800">
              <a:lnSpc>
                <a:spcPct val="160000"/>
              </a:lnSpc>
              <a:spcBef>
                <a:spcPts val="600"/>
              </a:spcBef>
              <a:spcAft>
                <a:spcPts val="600"/>
              </a:spcAft>
            </a:pPr>
            <a:r>
              <a:rPr lang="en-AU" sz="1400" dirty="0">
                <a:latin typeface="Arial" panose="020B0604020202020204" pitchFamily="34" charset="0"/>
                <a:cs typeface="Arial" panose="020B0604020202020204" pitchFamily="34" charset="0"/>
              </a:rPr>
              <a:t>Travel – up to $50,000 over the life of the project (excludes Field Research and Carers costs)</a:t>
            </a:r>
          </a:p>
          <a:p>
            <a:pPr marL="0" lvl="1" indent="354013" defTabSz="685800">
              <a:lnSpc>
                <a:spcPct val="160000"/>
              </a:lnSpc>
              <a:spcBef>
                <a:spcPts val="600"/>
              </a:spcBef>
              <a:spcAft>
                <a:spcPts val="600"/>
              </a:spcAft>
            </a:pPr>
            <a:r>
              <a:rPr lang="en-AU" sz="1400" dirty="0">
                <a:latin typeface="Arial" panose="020B0604020202020204" pitchFamily="34" charset="0"/>
                <a:cs typeface="Arial" panose="020B0604020202020204" pitchFamily="34" charset="0"/>
              </a:rPr>
              <a:t>Up to 1 HDR stipend per proposal </a:t>
            </a:r>
          </a:p>
          <a:p>
            <a:endParaRPr lang="en-AU" dirty="0"/>
          </a:p>
        </p:txBody>
      </p:sp>
      <p:sp>
        <p:nvSpPr>
          <p:cNvPr id="4" name="Text Placeholder 3"/>
          <p:cNvSpPr>
            <a:spLocks noGrp="1"/>
          </p:cNvSpPr>
          <p:nvPr>
            <p:ph type="body" sz="quarter" idx="19"/>
          </p:nvPr>
        </p:nvSpPr>
        <p:spPr/>
        <p:txBody>
          <a:bodyPr/>
          <a:lstStyle/>
          <a:p>
            <a:endParaRPr lang="en-AU"/>
          </a:p>
        </p:txBody>
      </p:sp>
      <p:sp>
        <p:nvSpPr>
          <p:cNvPr id="5" name="Text Placeholder 4"/>
          <p:cNvSpPr>
            <a:spLocks noGrp="1"/>
          </p:cNvSpPr>
          <p:nvPr>
            <p:ph type="body" sz="quarter" idx="20"/>
          </p:nvPr>
        </p:nvSpPr>
        <p:spPr/>
        <p:txBody>
          <a:bodyPr/>
          <a:lstStyle/>
          <a:p>
            <a:endParaRPr lang="en-AU"/>
          </a:p>
        </p:txBody>
      </p:sp>
    </p:spTree>
    <p:extLst>
      <p:ext uri="{BB962C8B-B14F-4D97-AF65-F5344CB8AC3E}">
        <p14:creationId xmlns:p14="http://schemas.microsoft.com/office/powerpoint/2010/main" val="2332238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373" y="545930"/>
            <a:ext cx="8391253" cy="490717"/>
          </a:xfrm>
        </p:spPr>
        <p:txBody>
          <a:bodyPr/>
          <a:lstStyle/>
          <a:p>
            <a:r>
              <a:rPr lang="en-AU" dirty="0"/>
              <a:t>Main Changes to the Discovery Guidelines (DP21)</a:t>
            </a:r>
          </a:p>
        </p:txBody>
      </p:sp>
      <p:sp>
        <p:nvSpPr>
          <p:cNvPr id="3" name="Text Placeholder 2"/>
          <p:cNvSpPr>
            <a:spLocks noGrp="1"/>
          </p:cNvSpPr>
          <p:nvPr>
            <p:ph type="body" sz="quarter" idx="10"/>
          </p:nvPr>
        </p:nvSpPr>
        <p:spPr>
          <a:xfrm>
            <a:off x="335458" y="1166070"/>
            <a:ext cx="8407003" cy="4983059"/>
          </a:xfrm>
        </p:spPr>
        <p:txBody>
          <a:bodyPr/>
          <a:lstStyle/>
          <a:p>
            <a:pPr marL="285750" indent="-285750">
              <a:spcBef>
                <a:spcPts val="600"/>
              </a:spcBef>
              <a:buFont typeface="Arial" panose="020B0604020202020204" pitchFamily="34" charset="0"/>
              <a:buChar char="•"/>
            </a:pPr>
            <a:r>
              <a:rPr lang="en-AU" sz="1600" b="1" dirty="0"/>
              <a:t>Multi-year guidelines </a:t>
            </a:r>
            <a:r>
              <a:rPr lang="en-AU" sz="1600" dirty="0"/>
              <a:t>– Specifics such as ‘DP21’ and dates removed.  See ARC website instead for this information</a:t>
            </a:r>
          </a:p>
          <a:p>
            <a:pPr marL="285750" indent="-285750">
              <a:spcBef>
                <a:spcPts val="600"/>
              </a:spcBef>
              <a:buFont typeface="Arial" panose="020B0604020202020204" pitchFamily="34" charset="0"/>
              <a:buChar char="•"/>
            </a:pPr>
            <a:r>
              <a:rPr lang="en-AU" sz="1600" b="1" dirty="0"/>
              <a:t>Streamlined formatting </a:t>
            </a:r>
            <a:r>
              <a:rPr lang="en-AU" sz="1600" dirty="0"/>
              <a:t>– Whole of govt. guidelines template</a:t>
            </a:r>
          </a:p>
          <a:p>
            <a:pPr marL="285750" indent="-285750">
              <a:spcBef>
                <a:spcPts val="600"/>
              </a:spcBef>
              <a:buFont typeface="Arial" panose="020B0604020202020204" pitchFamily="34" charset="0"/>
              <a:buChar char="•"/>
            </a:pPr>
            <a:r>
              <a:rPr lang="en-AU" sz="1600" b="1" dirty="0"/>
              <a:t>Changes to assessment </a:t>
            </a:r>
            <a:r>
              <a:rPr lang="en-AU" sz="1600" dirty="0"/>
              <a:t>– Nothing major for DP21.  A few sub-elements of assessment criteria have been moved around (see changes document for details).  This will probably be reflected in the DP21 application on RMS.</a:t>
            </a:r>
          </a:p>
          <a:p>
            <a:pPr marL="285750" indent="-285750">
              <a:spcBef>
                <a:spcPts val="600"/>
              </a:spcBef>
              <a:buFont typeface="Arial" panose="020B0604020202020204" pitchFamily="34" charset="0"/>
              <a:buChar char="•"/>
            </a:pPr>
            <a:r>
              <a:rPr lang="en-AU" sz="1600" b="1" dirty="0"/>
              <a:t>Teaching Relief </a:t>
            </a:r>
            <a:r>
              <a:rPr lang="en-AU" sz="1600" dirty="0"/>
              <a:t>– Per CI instead of per project (i.e., $50k per CI, per </a:t>
            </a:r>
            <a:r>
              <a:rPr lang="en-AU" sz="1600" dirty="0" err="1"/>
              <a:t>yr</a:t>
            </a:r>
            <a:r>
              <a:rPr lang="en-AU" sz="1600" dirty="0"/>
              <a:t>)</a:t>
            </a:r>
          </a:p>
          <a:p>
            <a:pPr marL="285750" indent="-285750">
              <a:spcBef>
                <a:spcPts val="600"/>
              </a:spcBef>
              <a:buFont typeface="Arial" panose="020B0604020202020204" pitchFamily="34" charset="0"/>
              <a:buChar char="•"/>
            </a:pPr>
            <a:r>
              <a:rPr lang="en-AU" sz="1600" b="1" dirty="0"/>
              <a:t>Removed Discovery International Award (DIA) </a:t>
            </a:r>
            <a:r>
              <a:rPr lang="en-AU" sz="1600" dirty="0"/>
              <a:t>– To ease admin. burden.  Seek funding under travel, etc instead.</a:t>
            </a:r>
          </a:p>
          <a:p>
            <a:pPr marL="285750" indent="-285750">
              <a:spcBef>
                <a:spcPts val="600"/>
              </a:spcBef>
              <a:buFont typeface="Arial" panose="020B0604020202020204" pitchFamily="34" charset="0"/>
              <a:buChar char="•"/>
            </a:pPr>
            <a:r>
              <a:rPr lang="en-AU" sz="1600" b="1" dirty="0"/>
              <a:t>Set Start Date </a:t>
            </a:r>
            <a:r>
              <a:rPr lang="en-AU" sz="1600" dirty="0"/>
              <a:t>– DP Grant Agreement now has a set start date to avoid confusion.  This will be 12 months after the ‘Grant Commencement Date’.</a:t>
            </a:r>
          </a:p>
          <a:p>
            <a:pPr marL="285750" indent="-285750">
              <a:spcBef>
                <a:spcPts val="600"/>
              </a:spcBef>
              <a:buFont typeface="Arial" panose="020B0604020202020204" pitchFamily="34" charset="0"/>
              <a:buChar char="•"/>
            </a:pPr>
            <a:r>
              <a:rPr lang="en-AU" sz="1600" b="1" dirty="0"/>
              <a:t>Data Management Plan </a:t>
            </a:r>
            <a:r>
              <a:rPr lang="en-AU" sz="1600" dirty="0"/>
              <a:t>– Removed from application.  This will now required post award.</a:t>
            </a:r>
          </a:p>
        </p:txBody>
      </p:sp>
      <p:sp>
        <p:nvSpPr>
          <p:cNvPr id="4" name="Text Placeholder 3"/>
          <p:cNvSpPr>
            <a:spLocks noGrp="1"/>
          </p:cNvSpPr>
          <p:nvPr>
            <p:ph type="body" sz="quarter" idx="19"/>
          </p:nvPr>
        </p:nvSpPr>
        <p:spPr/>
        <p:txBody>
          <a:bodyPr/>
          <a:lstStyle/>
          <a:p>
            <a:endParaRPr lang="en-AU"/>
          </a:p>
        </p:txBody>
      </p:sp>
      <p:sp>
        <p:nvSpPr>
          <p:cNvPr id="5" name="Text Placeholder 4"/>
          <p:cNvSpPr>
            <a:spLocks noGrp="1"/>
          </p:cNvSpPr>
          <p:nvPr>
            <p:ph type="body" sz="quarter" idx="20"/>
          </p:nvPr>
        </p:nvSpPr>
        <p:spPr/>
        <p:txBody>
          <a:bodyPr/>
          <a:lstStyle/>
          <a:p>
            <a:endParaRPr lang="en-AU"/>
          </a:p>
        </p:txBody>
      </p:sp>
    </p:spTree>
    <p:extLst>
      <p:ext uri="{BB962C8B-B14F-4D97-AF65-F5344CB8AC3E}">
        <p14:creationId xmlns:p14="http://schemas.microsoft.com/office/powerpoint/2010/main" val="3873302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919" y="523853"/>
            <a:ext cx="8391253" cy="645069"/>
          </a:xfrm>
        </p:spPr>
        <p:txBody>
          <a:bodyPr/>
          <a:lstStyle/>
          <a:p>
            <a:r>
              <a:rPr lang="en-AU" dirty="0"/>
              <a:t>Completing the DP application</a:t>
            </a:r>
            <a:br>
              <a:rPr lang="en-AU" dirty="0"/>
            </a:br>
            <a:r>
              <a:rPr lang="en-AU" sz="1800" i="1" dirty="0"/>
              <a:t>Based on DP20 Instructions To Applicants</a:t>
            </a:r>
            <a:endParaRPr lang="en-AU" i="1" dirty="0"/>
          </a:p>
        </p:txBody>
      </p:sp>
      <p:sp>
        <p:nvSpPr>
          <p:cNvPr id="3" name="Text Placeholder 2"/>
          <p:cNvSpPr>
            <a:spLocks noGrp="1"/>
          </p:cNvSpPr>
          <p:nvPr>
            <p:ph type="body" sz="quarter" idx="10"/>
          </p:nvPr>
        </p:nvSpPr>
        <p:spPr>
          <a:xfrm>
            <a:off x="314169" y="1488414"/>
            <a:ext cx="8407003" cy="4754880"/>
          </a:xfrm>
        </p:spPr>
        <p:txBody>
          <a:bodyPr/>
          <a:lstStyle/>
          <a:p>
            <a:r>
              <a:rPr lang="en-AU" sz="1600" u="sng" dirty="0"/>
              <a:t>Carefully consider</a:t>
            </a:r>
            <a:br>
              <a:rPr lang="en-AU" sz="1600" u="sng" dirty="0"/>
            </a:br>
            <a:endParaRPr lang="en-AU" sz="1600" u="sng" dirty="0"/>
          </a:p>
          <a:p>
            <a:pPr marL="285750" indent="-285750">
              <a:buFont typeface="Arial" panose="020B0604020202020204" pitchFamily="34" charset="0"/>
              <a:buChar char="•"/>
            </a:pPr>
            <a:r>
              <a:rPr lang="en-AU" sz="2000" dirty="0"/>
              <a:t>Working Title </a:t>
            </a:r>
            <a:r>
              <a:rPr lang="en-AU" sz="1200" dirty="0"/>
              <a:t>(~10 words)</a:t>
            </a:r>
            <a:br>
              <a:rPr lang="en-AU" sz="1200" dirty="0"/>
            </a:br>
            <a:endParaRPr lang="en-AU" sz="1200" dirty="0"/>
          </a:p>
          <a:p>
            <a:pPr marL="285750" indent="-285750">
              <a:buFont typeface="Arial" panose="020B0604020202020204" pitchFamily="34" charset="0"/>
              <a:buChar char="•"/>
            </a:pPr>
            <a:r>
              <a:rPr lang="en-AU" sz="2000" dirty="0"/>
              <a:t>Application Summary </a:t>
            </a:r>
            <a:r>
              <a:rPr lang="en-AU" sz="1200" dirty="0"/>
              <a:t>– very prescriptive, follow the instructions</a:t>
            </a:r>
            <a:br>
              <a:rPr lang="en-AU" sz="1200" dirty="0"/>
            </a:br>
            <a:endParaRPr lang="en-AU" sz="1200" dirty="0"/>
          </a:p>
          <a:p>
            <a:pPr marL="285750" indent="-285750">
              <a:buFont typeface="Arial" panose="020B0604020202020204" pitchFamily="34" charset="0"/>
              <a:buChar char="•"/>
            </a:pPr>
            <a:r>
              <a:rPr lang="en-AU" sz="2000" dirty="0"/>
              <a:t>National Interest Test (NIT) Statement  </a:t>
            </a:r>
            <a:r>
              <a:rPr lang="en-AU" dirty="0"/>
              <a:t>- </a:t>
            </a:r>
            <a:r>
              <a:rPr lang="en-AU" sz="1200" dirty="0"/>
              <a:t>‘</a:t>
            </a:r>
            <a:r>
              <a:rPr lang="en-AU" sz="1200" i="1" dirty="0"/>
              <a:t>Outline the extent to which the research contributes to Australia’s national interest through its potential to have….</a:t>
            </a:r>
            <a:r>
              <a:rPr lang="en-AU" sz="1200" b="1" i="1" dirty="0"/>
              <a:t>benefits to the Australian community</a:t>
            </a:r>
            <a:r>
              <a:rPr lang="en-AU" sz="1200" i="1" dirty="0"/>
              <a:t>.’</a:t>
            </a:r>
            <a:br>
              <a:rPr lang="en-AU" sz="1200" i="1" dirty="0"/>
            </a:br>
            <a:endParaRPr lang="en-AU" sz="1200" i="1" dirty="0"/>
          </a:p>
          <a:p>
            <a:pPr marL="285750" indent="-285750">
              <a:buFont typeface="Arial" panose="020B0604020202020204" pitchFamily="34" charset="0"/>
              <a:buChar char="•"/>
            </a:pPr>
            <a:r>
              <a:rPr lang="en-AU" sz="2000" dirty="0" err="1"/>
              <a:t>FoR</a:t>
            </a:r>
            <a:r>
              <a:rPr lang="en-AU" sz="2000" dirty="0"/>
              <a:t> and SEO Codes </a:t>
            </a:r>
            <a:r>
              <a:rPr lang="en-AU" sz="1200" dirty="0"/>
              <a:t>– choose appropriately and strategically</a:t>
            </a:r>
          </a:p>
          <a:p>
            <a:endParaRPr lang="en-AU" sz="1200" dirty="0"/>
          </a:p>
        </p:txBody>
      </p:sp>
      <p:sp>
        <p:nvSpPr>
          <p:cNvPr id="4" name="Text Placeholder 3"/>
          <p:cNvSpPr>
            <a:spLocks noGrp="1"/>
          </p:cNvSpPr>
          <p:nvPr>
            <p:ph type="body" sz="quarter" idx="19"/>
          </p:nvPr>
        </p:nvSpPr>
        <p:spPr/>
        <p:txBody>
          <a:bodyPr/>
          <a:lstStyle/>
          <a:p>
            <a:endParaRPr lang="en-AU"/>
          </a:p>
        </p:txBody>
      </p:sp>
      <p:sp>
        <p:nvSpPr>
          <p:cNvPr id="5" name="Text Placeholder 4"/>
          <p:cNvSpPr>
            <a:spLocks noGrp="1"/>
          </p:cNvSpPr>
          <p:nvPr>
            <p:ph type="body" sz="quarter" idx="20"/>
          </p:nvPr>
        </p:nvSpPr>
        <p:spPr/>
        <p:txBody>
          <a:bodyPr/>
          <a:lstStyle/>
          <a:p>
            <a:endParaRPr lang="en-AU"/>
          </a:p>
        </p:txBody>
      </p:sp>
    </p:spTree>
    <p:extLst>
      <p:ext uri="{BB962C8B-B14F-4D97-AF65-F5344CB8AC3E}">
        <p14:creationId xmlns:p14="http://schemas.microsoft.com/office/powerpoint/2010/main" val="3479794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373" y="497868"/>
            <a:ext cx="8391253" cy="645069"/>
          </a:xfrm>
        </p:spPr>
        <p:txBody>
          <a:bodyPr/>
          <a:lstStyle/>
          <a:p>
            <a:r>
              <a:rPr lang="en-AU" dirty="0"/>
              <a:t>Completing the DP application (cont.)</a:t>
            </a:r>
            <a:br>
              <a:rPr lang="en-AU" dirty="0"/>
            </a:br>
            <a:r>
              <a:rPr lang="en-AU" sz="1800" i="1" dirty="0"/>
              <a:t>Based on DP20 Instructions To Applicants</a:t>
            </a:r>
            <a:endParaRPr lang="en-AU" dirty="0"/>
          </a:p>
        </p:txBody>
      </p:sp>
      <p:sp>
        <p:nvSpPr>
          <p:cNvPr id="3" name="Text Placeholder 2"/>
          <p:cNvSpPr>
            <a:spLocks noGrp="1"/>
          </p:cNvSpPr>
          <p:nvPr>
            <p:ph type="body" sz="quarter" idx="10"/>
          </p:nvPr>
        </p:nvSpPr>
        <p:spPr/>
        <p:txBody>
          <a:bodyPr/>
          <a:lstStyle/>
          <a:p>
            <a:r>
              <a:rPr lang="en-AU" sz="1600" u="sng" dirty="0"/>
              <a:t>Carefully consider</a:t>
            </a:r>
            <a:br>
              <a:rPr lang="en-AU" sz="1600" u="sng" dirty="0"/>
            </a:br>
            <a:endParaRPr lang="en-AU" sz="1600" dirty="0"/>
          </a:p>
          <a:p>
            <a:pPr marL="285750" indent="-285750">
              <a:buFont typeface="Arial" panose="020B0604020202020204" pitchFamily="34" charset="0"/>
              <a:buChar char="•"/>
            </a:pPr>
            <a:r>
              <a:rPr lang="en-AU" sz="2000" dirty="0"/>
              <a:t>Part D ROPE </a:t>
            </a:r>
            <a:r>
              <a:rPr lang="en-AU" sz="1200" dirty="0"/>
              <a:t>- very prescriptive, follow the instructions</a:t>
            </a:r>
          </a:p>
          <a:p>
            <a:pPr marL="971550" lvl="1" indent="-285750"/>
            <a:r>
              <a:rPr lang="en-AU" sz="1200" dirty="0">
                <a:latin typeface="Arial" panose="020B0604020202020204" pitchFamily="34" charset="0"/>
                <a:cs typeface="Arial" panose="020B0604020202020204" pitchFamily="34" charset="0"/>
              </a:rPr>
              <a:t>All co CIs and PIs must complete this section</a:t>
            </a:r>
          </a:p>
          <a:p>
            <a:pPr marL="971550" lvl="1" indent="-285750"/>
            <a:r>
              <a:rPr lang="en-AU" sz="1200" dirty="0">
                <a:latin typeface="Arial" panose="020B0604020202020204" pitchFamily="34" charset="0"/>
                <a:cs typeface="Arial" panose="020B0604020202020204" pitchFamily="34" charset="0"/>
              </a:rPr>
              <a:t>It’s </a:t>
            </a:r>
            <a:r>
              <a:rPr lang="en-AU" sz="1600" dirty="0">
                <a:latin typeface="Arial" panose="020B0604020202020204" pitchFamily="34" charset="0"/>
                <a:cs typeface="Arial" panose="020B0604020202020204" pitchFamily="34" charset="0"/>
              </a:rPr>
              <a:t>big</a:t>
            </a:r>
            <a:r>
              <a:rPr lang="en-AU" sz="1200" dirty="0">
                <a:latin typeface="Arial" panose="020B0604020202020204" pitchFamily="34" charset="0"/>
                <a:cs typeface="Arial" panose="020B0604020202020204" pitchFamily="34" charset="0"/>
              </a:rPr>
              <a:t> and </a:t>
            </a:r>
            <a:r>
              <a:rPr lang="en-AU" sz="1600" dirty="0">
                <a:latin typeface="Arial" panose="020B0604020202020204" pitchFamily="34" charset="0"/>
                <a:cs typeface="Arial" panose="020B0604020202020204" pitchFamily="34" charset="0"/>
              </a:rPr>
              <a:t>time consuming</a:t>
            </a:r>
            <a:r>
              <a:rPr lang="en-AU" sz="1200" dirty="0">
                <a:latin typeface="Arial" panose="020B0604020202020204" pitchFamily="34" charset="0"/>
                <a:cs typeface="Arial" panose="020B0604020202020204" pitchFamily="34" charset="0"/>
              </a:rPr>
              <a:t>, plan ahead and make sure your co CIs and PIs understand their requirements</a:t>
            </a:r>
            <a:br>
              <a:rPr lang="en-AU" sz="1200" dirty="0">
                <a:latin typeface="Arial" panose="020B0604020202020204" pitchFamily="34" charset="0"/>
                <a:cs typeface="Arial" panose="020B0604020202020204" pitchFamily="34" charset="0"/>
              </a:rPr>
            </a:br>
            <a:endParaRPr lang="en-AU"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AU" sz="2000" dirty="0"/>
              <a:t>Part E Budget and Part F Justification </a:t>
            </a:r>
            <a:endParaRPr lang="en-AU" sz="1200" dirty="0"/>
          </a:p>
          <a:p>
            <a:pPr marL="971550" lvl="1" indent="-285750"/>
            <a:r>
              <a:rPr lang="en-AU" sz="1200" dirty="0">
                <a:latin typeface="Arial" panose="020B0604020202020204" pitchFamily="34" charset="0"/>
                <a:cs typeface="Arial" panose="020B0604020202020204" pitchFamily="34" charset="0"/>
              </a:rPr>
              <a:t>Must be accurate and justified.  Poorly justified items will be cut from your budget.</a:t>
            </a:r>
          </a:p>
          <a:p>
            <a:pPr marL="971550" lvl="1" indent="-285750"/>
            <a:r>
              <a:rPr lang="en-AU" sz="1200" dirty="0">
                <a:latin typeface="Arial" panose="020B0604020202020204" pitchFamily="34" charset="0"/>
                <a:cs typeface="Arial" panose="020B0604020202020204" pitchFamily="34" charset="0"/>
              </a:rPr>
              <a:t>What are the schools </a:t>
            </a:r>
            <a:r>
              <a:rPr lang="en-AU" sz="1200" b="1" dirty="0">
                <a:latin typeface="Arial" panose="020B0604020202020204" pitchFamily="34" charset="0"/>
                <a:cs typeface="Arial" panose="020B0604020202020204" pitchFamily="34" charset="0"/>
              </a:rPr>
              <a:t>in-kind and cash contributions </a:t>
            </a:r>
            <a:r>
              <a:rPr lang="en-AU" sz="1200" dirty="0">
                <a:latin typeface="Arial" panose="020B0604020202020204" pitchFamily="34" charset="0"/>
                <a:cs typeface="Arial" panose="020B0604020202020204" pitchFamily="34" charset="0"/>
              </a:rPr>
              <a:t>to the project?  This must be approved by your Dean upfront.</a:t>
            </a:r>
            <a:br>
              <a:rPr lang="en-AU" sz="1200" dirty="0">
                <a:latin typeface="Arial" panose="020B0604020202020204" pitchFamily="34" charset="0"/>
                <a:cs typeface="Arial" panose="020B0604020202020204" pitchFamily="34" charset="0"/>
              </a:rPr>
            </a:br>
            <a:endParaRPr lang="en-AU" sz="1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AU" sz="2000" dirty="0"/>
              <a:t>Part G Other Research Support (ARC and other)</a:t>
            </a:r>
            <a:r>
              <a:rPr lang="en-AU" sz="1600" dirty="0"/>
              <a:t> </a:t>
            </a:r>
            <a:r>
              <a:rPr lang="en-AU" sz="1200" dirty="0"/>
              <a:t>– Straight forward, but a lot of people get it wrong.  Follow the instructions carefully and use the template table</a:t>
            </a:r>
          </a:p>
        </p:txBody>
      </p:sp>
      <p:sp>
        <p:nvSpPr>
          <p:cNvPr id="4" name="Text Placeholder 3"/>
          <p:cNvSpPr>
            <a:spLocks noGrp="1"/>
          </p:cNvSpPr>
          <p:nvPr>
            <p:ph type="body" sz="quarter" idx="19"/>
          </p:nvPr>
        </p:nvSpPr>
        <p:spPr/>
        <p:txBody>
          <a:bodyPr/>
          <a:lstStyle/>
          <a:p>
            <a:endParaRPr lang="en-AU"/>
          </a:p>
        </p:txBody>
      </p:sp>
      <p:sp>
        <p:nvSpPr>
          <p:cNvPr id="5" name="Text Placeholder 4"/>
          <p:cNvSpPr>
            <a:spLocks noGrp="1"/>
          </p:cNvSpPr>
          <p:nvPr>
            <p:ph type="body" sz="quarter" idx="20"/>
          </p:nvPr>
        </p:nvSpPr>
        <p:spPr/>
        <p:txBody>
          <a:bodyPr/>
          <a:lstStyle/>
          <a:p>
            <a:endParaRPr lang="en-AU"/>
          </a:p>
        </p:txBody>
      </p:sp>
    </p:spTree>
    <p:extLst>
      <p:ext uri="{BB962C8B-B14F-4D97-AF65-F5344CB8AC3E}">
        <p14:creationId xmlns:p14="http://schemas.microsoft.com/office/powerpoint/2010/main" val="4170986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Other Participants – Co CIs and PIs</a:t>
            </a:r>
          </a:p>
        </p:txBody>
      </p:sp>
      <p:sp>
        <p:nvSpPr>
          <p:cNvPr id="3" name="Text Placeholder 2"/>
          <p:cNvSpPr>
            <a:spLocks noGrp="1"/>
          </p:cNvSpPr>
          <p:nvPr>
            <p:ph type="body" sz="quarter" idx="10"/>
          </p:nvPr>
        </p:nvSpPr>
        <p:spPr/>
        <p:txBody>
          <a:bodyPr/>
          <a:lstStyle/>
          <a:p>
            <a:pPr marL="285750" indent="-285750">
              <a:buFont typeface="Arial" panose="020B0604020202020204" pitchFamily="34" charset="0"/>
              <a:buChar char="•"/>
            </a:pPr>
            <a:r>
              <a:rPr lang="en-AU" dirty="0"/>
              <a:t>Give them all documentation including the Guidelines, ITAs, FAQs and Grant Agreement</a:t>
            </a:r>
          </a:p>
          <a:p>
            <a:pPr marL="971550" lvl="1" indent="-285750"/>
            <a:r>
              <a:rPr lang="en-AU" sz="1200" dirty="0">
                <a:latin typeface="Arial" panose="020B0604020202020204" pitchFamily="34" charset="0"/>
                <a:cs typeface="Arial" panose="020B0604020202020204" pitchFamily="34" charset="0"/>
              </a:rPr>
              <a:t>Point out sections most relevant to them</a:t>
            </a:r>
          </a:p>
          <a:p>
            <a:pPr marL="285750" indent="-285750">
              <a:buFont typeface="Arial" panose="020B0604020202020204" pitchFamily="34" charset="0"/>
              <a:buChar char="•"/>
            </a:pPr>
            <a:r>
              <a:rPr lang="en-AU" dirty="0"/>
              <a:t>RMS accounts – All participants must have an active and up to date RMS account</a:t>
            </a:r>
          </a:p>
          <a:p>
            <a:pPr marL="971550" lvl="1" indent="-285750"/>
            <a:r>
              <a:rPr lang="en-AU" sz="1200" dirty="0">
                <a:latin typeface="Arial" panose="020B0604020202020204" pitchFamily="34" charset="0"/>
                <a:cs typeface="Arial" panose="020B0604020202020204" pitchFamily="34" charset="0"/>
              </a:rPr>
              <a:t>Get your other participants onto this early (soon!)</a:t>
            </a:r>
            <a:endParaRPr lang="en-AU" dirty="0"/>
          </a:p>
          <a:p>
            <a:pPr marL="285750" indent="-285750">
              <a:buFont typeface="Arial" panose="020B0604020202020204" pitchFamily="34" charset="0"/>
              <a:buChar char="•"/>
            </a:pPr>
            <a:r>
              <a:rPr lang="en-AU" dirty="0"/>
              <a:t>What are their contributions?</a:t>
            </a:r>
          </a:p>
          <a:p>
            <a:pPr marL="971550" lvl="1" indent="-285750"/>
            <a:r>
              <a:rPr lang="en-AU" sz="1200" dirty="0">
                <a:latin typeface="Arial" panose="020B0604020202020204" pitchFamily="34" charset="0"/>
                <a:cs typeface="Arial" panose="020B0604020202020204" pitchFamily="34" charset="0"/>
              </a:rPr>
              <a:t>There are no partner cash contributions for a Discovery</a:t>
            </a:r>
          </a:p>
          <a:p>
            <a:pPr marL="971550" lvl="1" indent="-285750"/>
            <a:r>
              <a:rPr lang="en-AU" sz="1200" dirty="0">
                <a:latin typeface="Arial" panose="020B0604020202020204" pitchFamily="34" charset="0"/>
                <a:cs typeface="Arial" panose="020B0604020202020204" pitchFamily="34" charset="0"/>
              </a:rPr>
              <a:t>What are their in-kind contributions?  At a minimum, they are providing time.</a:t>
            </a:r>
          </a:p>
          <a:p>
            <a:pPr marL="285750" indent="-285750">
              <a:buFont typeface="Arial" panose="020B0604020202020204" pitchFamily="34" charset="0"/>
              <a:buChar char="•"/>
            </a:pPr>
            <a:r>
              <a:rPr lang="en-AU" dirty="0"/>
              <a:t>ARC DP21 Certification &amp; </a:t>
            </a:r>
            <a:r>
              <a:rPr lang="en-AU" dirty="0" err="1"/>
              <a:t>CoI</a:t>
            </a:r>
            <a:r>
              <a:rPr lang="en-AU" dirty="0"/>
              <a:t> Form – All participants must complete before submission</a:t>
            </a:r>
          </a:p>
          <a:p>
            <a:pPr marL="971550" lvl="1" indent="-285750"/>
            <a:r>
              <a:rPr lang="en-AU" sz="1200" dirty="0">
                <a:latin typeface="Arial" panose="020B0604020202020204" pitchFamily="34" charset="0"/>
                <a:cs typeface="Arial" panose="020B0604020202020204" pitchFamily="34" charset="0"/>
              </a:rPr>
              <a:t>Tell them early</a:t>
            </a:r>
          </a:p>
          <a:p>
            <a:pPr marL="285750" indent="-285750">
              <a:buFont typeface="Arial" panose="020B0604020202020204" pitchFamily="34" charset="0"/>
              <a:buChar char="•"/>
            </a:pPr>
            <a:r>
              <a:rPr lang="en-AU" dirty="0"/>
              <a:t>If awarded – we will arrange a Multi-Institutional Agreement with your external co CIs and PIs</a:t>
            </a:r>
          </a:p>
          <a:p>
            <a:pPr marL="971550" lvl="1" indent="-285750"/>
            <a:r>
              <a:rPr lang="en-AU" sz="1200" dirty="0">
                <a:latin typeface="Arial" panose="020B0604020202020204" pitchFamily="34" charset="0"/>
                <a:cs typeface="Arial" panose="020B0604020202020204" pitchFamily="34" charset="0"/>
              </a:rPr>
              <a:t>Other Australian universities are across this, but international universities and other partner orgs need a heads-up.</a:t>
            </a:r>
          </a:p>
          <a:p>
            <a:pPr marL="971550" lvl="1" indent="-285750"/>
            <a:endParaRPr lang="en-AU" sz="1200" dirty="0">
              <a:latin typeface="Arial" panose="020B0604020202020204" pitchFamily="34" charset="0"/>
              <a:cs typeface="Arial" panose="020B0604020202020204" pitchFamily="34" charset="0"/>
            </a:endParaRPr>
          </a:p>
        </p:txBody>
      </p:sp>
      <p:sp>
        <p:nvSpPr>
          <p:cNvPr id="4" name="Text Placeholder 3"/>
          <p:cNvSpPr>
            <a:spLocks noGrp="1"/>
          </p:cNvSpPr>
          <p:nvPr>
            <p:ph type="body" sz="quarter" idx="19"/>
          </p:nvPr>
        </p:nvSpPr>
        <p:spPr/>
        <p:txBody>
          <a:bodyPr/>
          <a:lstStyle/>
          <a:p>
            <a:endParaRPr lang="en-AU"/>
          </a:p>
        </p:txBody>
      </p:sp>
      <p:sp>
        <p:nvSpPr>
          <p:cNvPr id="5" name="Text Placeholder 4"/>
          <p:cNvSpPr>
            <a:spLocks noGrp="1"/>
          </p:cNvSpPr>
          <p:nvPr>
            <p:ph type="body" sz="quarter" idx="20"/>
          </p:nvPr>
        </p:nvSpPr>
        <p:spPr/>
        <p:txBody>
          <a:bodyPr/>
          <a:lstStyle/>
          <a:p>
            <a:endParaRPr lang="en-AU"/>
          </a:p>
        </p:txBody>
      </p:sp>
    </p:spTree>
    <p:extLst>
      <p:ext uri="{BB962C8B-B14F-4D97-AF65-F5344CB8AC3E}">
        <p14:creationId xmlns:p14="http://schemas.microsoft.com/office/powerpoint/2010/main" val="2139730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919" y="314626"/>
            <a:ext cx="8391253" cy="645069"/>
          </a:xfrm>
        </p:spPr>
        <p:txBody>
          <a:bodyPr/>
          <a:lstStyle/>
          <a:p>
            <a:r>
              <a:rPr lang="en-AU" dirty="0"/>
              <a:t>Top 10 common mistakes and omissions</a:t>
            </a:r>
            <a:br>
              <a:rPr lang="en-AU" dirty="0"/>
            </a:br>
            <a:r>
              <a:rPr lang="en-AU" sz="1800" i="1" dirty="0"/>
              <a:t>From an administrator/compliance perspective</a:t>
            </a:r>
            <a:endParaRPr lang="en-AU" i="1" dirty="0"/>
          </a:p>
        </p:txBody>
      </p:sp>
      <p:sp>
        <p:nvSpPr>
          <p:cNvPr id="3" name="Text Placeholder 2"/>
          <p:cNvSpPr>
            <a:spLocks noGrp="1"/>
          </p:cNvSpPr>
          <p:nvPr>
            <p:ph type="body" sz="quarter" idx="10"/>
          </p:nvPr>
        </p:nvSpPr>
        <p:spPr>
          <a:xfrm>
            <a:off x="329919" y="1238596"/>
            <a:ext cx="8407003" cy="4854633"/>
          </a:xfrm>
        </p:spPr>
        <p:txBody>
          <a:bodyPr/>
          <a:lstStyle/>
          <a:p>
            <a:pPr marL="354013" lvl="0" indent="-354013">
              <a:buFont typeface="Arial" pitchFamily="34" charset="0"/>
              <a:buChar char="•"/>
            </a:pPr>
            <a:r>
              <a:rPr lang="en-AU" sz="1600" dirty="0"/>
              <a:t>Writing is unclear and long-winded. </a:t>
            </a:r>
            <a:r>
              <a:rPr lang="en-AU" sz="1600" dirty="0" err="1"/>
              <a:t>Grantsmanship</a:t>
            </a:r>
            <a:r>
              <a:rPr lang="en-AU" sz="1600" dirty="0"/>
              <a:t> not up to par.  </a:t>
            </a:r>
            <a:r>
              <a:rPr lang="en-AU" sz="1200" dirty="0"/>
              <a:t>Keep it clear, concise and well organised.  What are you planning to do, why is it important, and how do you plan to achieve this?  </a:t>
            </a:r>
          </a:p>
          <a:p>
            <a:pPr marL="354013" lvl="0" indent="-354013">
              <a:buFont typeface="Arial" pitchFamily="34" charset="0"/>
              <a:buChar char="•"/>
            </a:pPr>
            <a:r>
              <a:rPr lang="en-AU" sz="1600" dirty="0"/>
              <a:t>Spelling and grammar check and proof reading.  Use Aust. English spelling</a:t>
            </a:r>
            <a:endParaRPr lang="en-AU" sz="1050" dirty="0"/>
          </a:p>
          <a:p>
            <a:pPr marL="354013" lvl="0" indent="-354013">
              <a:buFont typeface="Arial" pitchFamily="34" charset="0"/>
              <a:buChar char="•"/>
            </a:pPr>
            <a:r>
              <a:rPr lang="en-AU" sz="1600" dirty="0"/>
              <a:t>Be careful about using jargon and technical terms – </a:t>
            </a:r>
            <a:r>
              <a:rPr lang="en-AU" sz="1600" i="1" dirty="0"/>
              <a:t>anyone</a:t>
            </a:r>
            <a:r>
              <a:rPr lang="en-AU" sz="1600" dirty="0"/>
              <a:t> should be able to read the proposal and have an idea of what you are trying to achieve</a:t>
            </a:r>
          </a:p>
          <a:p>
            <a:pPr marL="354013" lvl="0" indent="-354013">
              <a:buFont typeface="Arial" pitchFamily="34" charset="0"/>
              <a:buChar char="•"/>
            </a:pPr>
            <a:r>
              <a:rPr lang="en-AU" sz="1600" dirty="0"/>
              <a:t>Format requirements  - Font sizes, margins, page limits </a:t>
            </a:r>
          </a:p>
          <a:p>
            <a:pPr marL="354013" lvl="0" indent="-354013">
              <a:buFont typeface="Arial" pitchFamily="34" charset="0"/>
              <a:buChar char="•"/>
            </a:pPr>
            <a:r>
              <a:rPr lang="en-AU" sz="1600" dirty="0"/>
              <a:t>Colour and small diagrams, graphs, </a:t>
            </a:r>
            <a:r>
              <a:rPr lang="en-AU" sz="1600" dirty="0" err="1"/>
              <a:t>etc</a:t>
            </a:r>
            <a:r>
              <a:rPr lang="en-AU" sz="1600" dirty="0"/>
              <a:t>  </a:t>
            </a:r>
            <a:r>
              <a:rPr lang="en-AU" sz="1200" dirty="0"/>
              <a:t>– allowable but be careful.  These must be readable</a:t>
            </a:r>
          </a:p>
          <a:p>
            <a:pPr marL="354013" indent="-354013">
              <a:buFont typeface="Arial" pitchFamily="34" charset="0"/>
              <a:buChar char="•"/>
            </a:pPr>
            <a:r>
              <a:rPr lang="en-AU" sz="1600" dirty="0"/>
              <a:t>Part D</a:t>
            </a:r>
            <a:r>
              <a:rPr lang="en-AU" sz="900" dirty="0"/>
              <a:t> (DP20)  </a:t>
            </a:r>
            <a:r>
              <a:rPr lang="en-AU" sz="1600" dirty="0"/>
              <a:t>– Personnel and ROPE – </a:t>
            </a:r>
            <a:r>
              <a:rPr lang="en-AU" sz="1200" u="sng" dirty="0"/>
              <a:t>All</a:t>
            </a:r>
            <a:r>
              <a:rPr lang="en-AU" sz="1200" dirty="0"/>
              <a:t> participants must follow the </a:t>
            </a:r>
            <a:r>
              <a:rPr lang="en-AU" sz="1200" u="sng" dirty="0"/>
              <a:t>current</a:t>
            </a:r>
            <a:r>
              <a:rPr lang="en-AU" sz="1200" dirty="0"/>
              <a:t> ITAs</a:t>
            </a:r>
          </a:p>
          <a:p>
            <a:pPr marL="354013" lvl="0" indent="-354013">
              <a:buFont typeface="Arial" pitchFamily="34" charset="0"/>
              <a:buChar char="•"/>
            </a:pPr>
            <a:r>
              <a:rPr lang="en-AU" sz="1600" dirty="0"/>
              <a:t>Part E</a:t>
            </a:r>
            <a:r>
              <a:rPr lang="en-AU" sz="900" dirty="0"/>
              <a:t> (DP20) </a:t>
            </a:r>
            <a:r>
              <a:rPr lang="en-AU" sz="1600" dirty="0"/>
              <a:t>– Project Cost (Budget) – </a:t>
            </a:r>
            <a:r>
              <a:rPr lang="en-AU" sz="1200" dirty="0"/>
              <a:t>Take the time to get the right figures in the right sections</a:t>
            </a:r>
          </a:p>
          <a:p>
            <a:pPr marL="354013" lvl="0" indent="-354013">
              <a:buFont typeface="Arial" pitchFamily="34" charset="0"/>
              <a:buChar char="•"/>
            </a:pPr>
            <a:r>
              <a:rPr lang="en-AU" sz="1600" dirty="0"/>
              <a:t>Part F</a:t>
            </a:r>
            <a:r>
              <a:rPr lang="en-AU" sz="900" dirty="0"/>
              <a:t> (DP20) </a:t>
            </a:r>
            <a:r>
              <a:rPr lang="en-AU" sz="1600" dirty="0"/>
              <a:t>– Budget Justification </a:t>
            </a:r>
            <a:r>
              <a:rPr lang="en-AU" sz="1600" dirty="0"/>
              <a:t>– </a:t>
            </a:r>
            <a:r>
              <a:rPr lang="en-AU" sz="1200" dirty="0" smtClean="0"/>
              <a:t>cash contributions?  </a:t>
            </a:r>
            <a:endParaRPr lang="en-AU" sz="1200" dirty="0"/>
          </a:p>
          <a:p>
            <a:pPr marL="354013" lvl="0" indent="-354013">
              <a:buFont typeface="Arial" pitchFamily="34" charset="0"/>
              <a:buChar char="•"/>
            </a:pPr>
            <a:r>
              <a:rPr lang="en-AU" sz="1600" dirty="0"/>
              <a:t>Part G </a:t>
            </a:r>
            <a:r>
              <a:rPr lang="en-AU" sz="900" dirty="0"/>
              <a:t>(DP20)  </a:t>
            </a:r>
            <a:r>
              <a:rPr lang="en-AU" sz="1600" dirty="0"/>
              <a:t>– Research Support</a:t>
            </a:r>
          </a:p>
          <a:p>
            <a:pPr marL="354013" lvl="0" indent="-354013">
              <a:buFont typeface="Arial" pitchFamily="34" charset="0"/>
              <a:buChar char="•"/>
            </a:pPr>
            <a:r>
              <a:rPr lang="en-AU" sz="1600" dirty="0"/>
              <a:t>Timely submission </a:t>
            </a:r>
            <a:r>
              <a:rPr lang="en-AU" sz="1200" dirty="0"/>
              <a:t>– final draft for review, Certification Forms, Internal Forms – FSC, Budget Pro-forma</a:t>
            </a:r>
          </a:p>
          <a:p>
            <a:endParaRPr lang="en-AU" dirty="0"/>
          </a:p>
        </p:txBody>
      </p:sp>
      <p:sp>
        <p:nvSpPr>
          <p:cNvPr id="4" name="Text Placeholder 3"/>
          <p:cNvSpPr>
            <a:spLocks noGrp="1"/>
          </p:cNvSpPr>
          <p:nvPr>
            <p:ph type="body" sz="quarter" idx="19"/>
          </p:nvPr>
        </p:nvSpPr>
        <p:spPr/>
        <p:txBody>
          <a:bodyPr/>
          <a:lstStyle/>
          <a:p>
            <a:endParaRPr lang="en-AU"/>
          </a:p>
        </p:txBody>
      </p:sp>
      <p:sp>
        <p:nvSpPr>
          <p:cNvPr id="5" name="Text Placeholder 4"/>
          <p:cNvSpPr>
            <a:spLocks noGrp="1"/>
          </p:cNvSpPr>
          <p:nvPr>
            <p:ph type="body" sz="quarter" idx="20"/>
          </p:nvPr>
        </p:nvSpPr>
        <p:spPr/>
        <p:txBody>
          <a:bodyPr/>
          <a:lstStyle/>
          <a:p>
            <a:endParaRPr lang="en-AU"/>
          </a:p>
        </p:txBody>
      </p:sp>
    </p:spTree>
    <p:extLst>
      <p:ext uri="{BB962C8B-B14F-4D97-AF65-F5344CB8AC3E}">
        <p14:creationId xmlns:p14="http://schemas.microsoft.com/office/powerpoint/2010/main" val="2992552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ARC &amp; NHMRC application &amp; review process 2019/20</a:t>
            </a:r>
          </a:p>
        </p:txBody>
      </p:sp>
      <p:sp>
        <p:nvSpPr>
          <p:cNvPr id="3" name="Text Placeholder 2"/>
          <p:cNvSpPr>
            <a:spLocks noGrp="1"/>
          </p:cNvSpPr>
          <p:nvPr>
            <p:ph type="body" sz="quarter" idx="10"/>
          </p:nvPr>
        </p:nvSpPr>
        <p:spPr/>
        <p:txBody>
          <a:bodyPr/>
          <a:lstStyle/>
          <a:p>
            <a:pPr lvl="0" defTabSz="914400" eaLnBrk="0" fontAlgn="base" hangingPunct="0">
              <a:lnSpc>
                <a:spcPct val="100000"/>
              </a:lnSpc>
              <a:spcBef>
                <a:spcPct val="0"/>
              </a:spcBef>
              <a:spcAft>
                <a:spcPct val="0"/>
              </a:spcAft>
            </a:pPr>
            <a:r>
              <a:rPr lang="en-AU" dirty="0"/>
              <a:t>The reasons for undergoing both the EOI and application review procedures are:</a:t>
            </a:r>
          </a:p>
          <a:p>
            <a:pPr lvl="0" defTabSz="914400" eaLnBrk="0" fontAlgn="base" hangingPunct="0">
              <a:lnSpc>
                <a:spcPct val="100000"/>
              </a:lnSpc>
              <a:spcBef>
                <a:spcPct val="0"/>
              </a:spcBef>
              <a:spcAft>
                <a:spcPct val="0"/>
              </a:spcAft>
            </a:pPr>
            <a:endParaRPr lang="en-AU" dirty="0"/>
          </a:p>
          <a:p>
            <a:pPr marL="342900" lvl="0" indent="-342900" defTabSz="914400" eaLnBrk="0" fontAlgn="base" hangingPunct="0">
              <a:lnSpc>
                <a:spcPct val="100000"/>
              </a:lnSpc>
              <a:spcBef>
                <a:spcPct val="0"/>
              </a:spcBef>
              <a:spcAft>
                <a:spcPct val="0"/>
              </a:spcAft>
              <a:buFont typeface="Arial" panose="020B0604020202020204" pitchFamily="34" charset="0"/>
              <a:buChar char="•"/>
            </a:pPr>
            <a:r>
              <a:rPr lang="en-AU" dirty="0"/>
              <a:t>To ensure that applicants are provided with appropriate support to develop their applications.</a:t>
            </a:r>
          </a:p>
          <a:p>
            <a:pPr marL="342900" lvl="0" indent="-342900" defTabSz="914400" eaLnBrk="0" fontAlgn="base" hangingPunct="0">
              <a:lnSpc>
                <a:spcPct val="100000"/>
              </a:lnSpc>
              <a:spcBef>
                <a:spcPct val="0"/>
              </a:spcBef>
              <a:spcAft>
                <a:spcPct val="0"/>
              </a:spcAft>
              <a:buFont typeface="Arial" panose="020B0604020202020204" pitchFamily="34" charset="0"/>
              <a:buChar char="•"/>
            </a:pPr>
            <a:endParaRPr lang="en-AU" dirty="0"/>
          </a:p>
          <a:p>
            <a:pPr marL="342900" lvl="0" indent="-342900" defTabSz="914400" eaLnBrk="0" fontAlgn="base" hangingPunct="0">
              <a:lnSpc>
                <a:spcPct val="100000"/>
              </a:lnSpc>
              <a:spcBef>
                <a:spcPct val="0"/>
              </a:spcBef>
              <a:spcAft>
                <a:spcPct val="0"/>
              </a:spcAft>
              <a:buFont typeface="Arial" panose="020B0604020202020204" pitchFamily="34" charset="0"/>
              <a:buChar char="•"/>
            </a:pPr>
            <a:r>
              <a:rPr lang="en-AU" dirty="0"/>
              <a:t>To ensure that applications are reviewed </a:t>
            </a:r>
            <a:r>
              <a:rPr lang="en-AU" dirty="0" smtClean="0"/>
              <a:t>so </a:t>
            </a:r>
            <a:r>
              <a:rPr lang="en-AU" dirty="0"/>
              <a:t>that, if they are to be submitted, they are of a competitive quality.</a:t>
            </a:r>
          </a:p>
          <a:p>
            <a:pPr lvl="0" defTabSz="914400" eaLnBrk="0" fontAlgn="base" hangingPunct="0">
              <a:lnSpc>
                <a:spcPct val="100000"/>
              </a:lnSpc>
              <a:spcBef>
                <a:spcPct val="0"/>
              </a:spcBef>
              <a:spcAft>
                <a:spcPct val="0"/>
              </a:spcAft>
            </a:pPr>
            <a:endParaRPr lang="en-AU" dirty="0"/>
          </a:p>
          <a:p>
            <a:pPr marL="342900" indent="-342900" defTabSz="914400" eaLnBrk="0" fontAlgn="base" hangingPunct="0">
              <a:spcBef>
                <a:spcPct val="0"/>
              </a:spcBef>
              <a:spcAft>
                <a:spcPct val="0"/>
              </a:spcAft>
              <a:buFont typeface="Arial" panose="020B0604020202020204" pitchFamily="34" charset="0"/>
              <a:buChar char="•"/>
            </a:pPr>
            <a:r>
              <a:rPr lang="en-AU" dirty="0"/>
              <a:t>To ensure that </a:t>
            </a:r>
            <a:r>
              <a:rPr lang="en-AU" dirty="0" smtClean="0"/>
              <a:t>the </a:t>
            </a:r>
            <a:r>
              <a:rPr lang="en-AU" dirty="0" smtClean="0"/>
              <a:t>researcher and university’s </a:t>
            </a:r>
            <a:r>
              <a:rPr lang="en-AU" dirty="0" smtClean="0"/>
              <a:t>reputation </a:t>
            </a:r>
            <a:r>
              <a:rPr lang="en-AU" dirty="0"/>
              <a:t>is not compromised by the submission of </a:t>
            </a:r>
            <a:r>
              <a:rPr lang="en-AU" dirty="0" smtClean="0"/>
              <a:t>non-competitive </a:t>
            </a:r>
            <a:r>
              <a:rPr lang="en-AU" dirty="0"/>
              <a:t>applications, nor that undue time is spent on developing applications that are unlikely to be </a:t>
            </a:r>
            <a:r>
              <a:rPr lang="en-AU" dirty="0" smtClean="0"/>
              <a:t>assessed as competitive</a:t>
            </a:r>
            <a:r>
              <a:rPr lang="en-AU" dirty="0"/>
              <a:t>.</a:t>
            </a:r>
          </a:p>
          <a:p>
            <a:pPr lvl="0" defTabSz="914400" eaLnBrk="0" fontAlgn="base" hangingPunct="0">
              <a:lnSpc>
                <a:spcPct val="100000"/>
              </a:lnSpc>
              <a:spcBef>
                <a:spcPct val="0"/>
              </a:spcBef>
              <a:spcAft>
                <a:spcPct val="0"/>
              </a:spcAft>
            </a:pPr>
            <a:endParaRPr lang="en-AU" dirty="0"/>
          </a:p>
          <a:p>
            <a:pPr lvl="0" defTabSz="914400" eaLnBrk="0" fontAlgn="base" hangingPunct="0">
              <a:lnSpc>
                <a:spcPct val="100000"/>
              </a:lnSpc>
              <a:spcBef>
                <a:spcPct val="0"/>
              </a:spcBef>
              <a:spcAft>
                <a:spcPct val="0"/>
              </a:spcAft>
            </a:pPr>
            <a:r>
              <a:rPr lang="en-AU" dirty="0"/>
              <a:t>It is important to emphasise that before going to either the external reviewer or the internal reviewer, all ARC and NHMRC applications will have been reviewed by at least two peer reviewers, and will be in a completed draft stage.</a:t>
            </a:r>
          </a:p>
          <a:p>
            <a:endParaRPr lang="en-AU" dirty="0"/>
          </a:p>
        </p:txBody>
      </p:sp>
      <p:sp>
        <p:nvSpPr>
          <p:cNvPr id="4" name="Text Placeholder 3"/>
          <p:cNvSpPr>
            <a:spLocks noGrp="1"/>
          </p:cNvSpPr>
          <p:nvPr>
            <p:ph type="body" sz="quarter" idx="19"/>
          </p:nvPr>
        </p:nvSpPr>
        <p:spPr/>
        <p:txBody>
          <a:bodyPr/>
          <a:lstStyle/>
          <a:p>
            <a:endParaRPr lang="en-AU"/>
          </a:p>
        </p:txBody>
      </p:sp>
      <p:sp>
        <p:nvSpPr>
          <p:cNvPr id="5" name="Text Placeholder 4"/>
          <p:cNvSpPr>
            <a:spLocks noGrp="1"/>
          </p:cNvSpPr>
          <p:nvPr>
            <p:ph type="body" sz="quarter" idx="20"/>
          </p:nvPr>
        </p:nvSpPr>
        <p:spPr/>
        <p:txBody>
          <a:bodyPr/>
          <a:lstStyle/>
          <a:p>
            <a:endParaRPr lang="en-AU"/>
          </a:p>
        </p:txBody>
      </p:sp>
      <p:pic>
        <p:nvPicPr>
          <p:cNvPr id="6" name="Picture 5" descr="Image result for cadbury chocolate fro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63277" y="5092559"/>
            <a:ext cx="751364" cy="667259"/>
          </a:xfrm>
          <a:prstGeom prst="rect">
            <a:avLst/>
          </a:prstGeom>
          <a:noFill/>
          <a:ln>
            <a:noFill/>
          </a:ln>
        </p:spPr>
      </p:pic>
      <p:sp>
        <p:nvSpPr>
          <p:cNvPr id="7" name="TextBox 6"/>
          <p:cNvSpPr txBox="1"/>
          <p:nvPr/>
        </p:nvSpPr>
        <p:spPr>
          <a:xfrm>
            <a:off x="4796444" y="5092559"/>
            <a:ext cx="3857106" cy="584775"/>
          </a:xfrm>
          <a:prstGeom prst="rect">
            <a:avLst/>
          </a:prstGeom>
          <a:noFill/>
        </p:spPr>
        <p:txBody>
          <a:bodyPr wrap="square" rtlCol="0">
            <a:spAutoFit/>
          </a:bodyPr>
          <a:lstStyle/>
          <a:p>
            <a:r>
              <a:rPr lang="en-AU" sz="1400" i="1" dirty="0"/>
              <a:t>And so you can collect choc frogs along the way!</a:t>
            </a:r>
          </a:p>
          <a:p>
            <a:endParaRPr lang="en-AU" dirty="0"/>
          </a:p>
        </p:txBody>
      </p:sp>
    </p:spTree>
    <p:extLst>
      <p:ext uri="{BB962C8B-B14F-4D97-AF65-F5344CB8AC3E}">
        <p14:creationId xmlns:p14="http://schemas.microsoft.com/office/powerpoint/2010/main" val="3428300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919" y="680455"/>
            <a:ext cx="8391253" cy="645069"/>
          </a:xfrm>
        </p:spPr>
        <p:txBody>
          <a:bodyPr/>
          <a:lstStyle/>
          <a:p>
            <a:r>
              <a:rPr lang="en-AU" dirty="0"/>
              <a:t>Before you start - </a:t>
            </a:r>
            <a:r>
              <a:rPr lang="en-AU" i="1" dirty="0"/>
              <a:t>PLEASE</a:t>
            </a:r>
          </a:p>
        </p:txBody>
      </p:sp>
      <p:sp>
        <p:nvSpPr>
          <p:cNvPr id="3" name="Text Placeholder 2"/>
          <p:cNvSpPr>
            <a:spLocks noGrp="1"/>
          </p:cNvSpPr>
          <p:nvPr>
            <p:ph type="body" sz="quarter" idx="10"/>
          </p:nvPr>
        </p:nvSpPr>
        <p:spPr>
          <a:xfrm>
            <a:off x="335458" y="1184425"/>
            <a:ext cx="8407003" cy="4667735"/>
          </a:xfrm>
        </p:spPr>
        <p:txBody>
          <a:bodyPr/>
          <a:lstStyle/>
          <a:p>
            <a:pPr>
              <a:tabLst>
                <a:tab pos="2511425" algn="l"/>
              </a:tabLst>
            </a:pPr>
            <a:r>
              <a:rPr lang="en-AU" sz="2000" b="1" dirty="0">
                <a:solidFill>
                  <a:srgbClr val="990033"/>
                </a:solidFill>
              </a:rPr>
              <a:t>	</a:t>
            </a:r>
            <a:r>
              <a:rPr lang="en-AU" sz="1600" b="1" dirty="0">
                <a:solidFill>
                  <a:srgbClr val="990033"/>
                </a:solidFill>
              </a:rPr>
              <a:t>Grant Guidelines </a:t>
            </a:r>
            <a:r>
              <a:rPr lang="en-AU" sz="1600" dirty="0">
                <a:solidFill>
                  <a:srgbClr val="990033"/>
                </a:solidFill>
              </a:rPr>
              <a:t>(Part 1-14 + E for DP21)</a:t>
            </a:r>
            <a:r>
              <a:rPr lang="en-AU" sz="1600" b="1" dirty="0">
                <a:solidFill>
                  <a:srgbClr val="990033"/>
                </a:solidFill>
              </a:rPr>
              <a:t>	</a:t>
            </a:r>
          </a:p>
          <a:p>
            <a:pPr>
              <a:tabLst>
                <a:tab pos="2511425" algn="l"/>
              </a:tabLst>
            </a:pPr>
            <a:r>
              <a:rPr lang="en-AU" sz="4000" b="1" dirty="0">
                <a:solidFill>
                  <a:srgbClr val="990033"/>
                </a:solidFill>
              </a:rPr>
              <a:t>Read: </a:t>
            </a:r>
            <a:r>
              <a:rPr lang="en-AU" sz="1600" b="1" dirty="0">
                <a:solidFill>
                  <a:srgbClr val="990033"/>
                </a:solidFill>
              </a:rPr>
              <a:t>	Instructions to Applicants (ITAs)</a:t>
            </a:r>
          </a:p>
          <a:p>
            <a:pPr>
              <a:tabLst>
                <a:tab pos="2511425" algn="l"/>
              </a:tabLst>
            </a:pPr>
            <a:r>
              <a:rPr lang="en-AU" sz="1600" b="1" dirty="0">
                <a:solidFill>
                  <a:srgbClr val="990033"/>
                </a:solidFill>
              </a:rPr>
              <a:t>	FAQs </a:t>
            </a:r>
            <a:r>
              <a:rPr lang="en-AU" sz="1200" i="1" dirty="0">
                <a:solidFill>
                  <a:srgbClr val="990033"/>
                </a:solidFill>
              </a:rPr>
              <a:t>(occasionally updated – register on </a:t>
            </a:r>
            <a:r>
              <a:rPr lang="en-AU" sz="1200" i="1" dirty="0" err="1">
                <a:solidFill>
                  <a:srgbClr val="990033"/>
                </a:solidFill>
              </a:rPr>
              <a:t>GrantConnect</a:t>
            </a:r>
            <a:r>
              <a:rPr lang="en-AU" sz="1200" i="1" dirty="0">
                <a:solidFill>
                  <a:srgbClr val="990033"/>
                </a:solidFill>
              </a:rPr>
              <a:t> for email notifications)</a:t>
            </a:r>
            <a:r>
              <a:rPr lang="en-AU" sz="1600" i="1" dirty="0">
                <a:solidFill>
                  <a:srgbClr val="990033"/>
                </a:solidFill>
              </a:rPr>
              <a:t> </a:t>
            </a:r>
          </a:p>
          <a:p>
            <a:pPr>
              <a:tabLst>
                <a:tab pos="2511425" algn="l"/>
              </a:tabLst>
            </a:pPr>
            <a:r>
              <a:rPr lang="en-AU" sz="1600" b="1" dirty="0">
                <a:solidFill>
                  <a:srgbClr val="990033"/>
                </a:solidFill>
              </a:rPr>
              <a:t>	Grant Agreement</a:t>
            </a:r>
            <a:br>
              <a:rPr lang="en-AU" sz="1600" b="1" dirty="0">
                <a:solidFill>
                  <a:srgbClr val="990033"/>
                </a:solidFill>
              </a:rPr>
            </a:br>
            <a:endParaRPr lang="en-AU" sz="1600" b="1" dirty="0">
              <a:solidFill>
                <a:srgbClr val="990033"/>
              </a:solidFill>
            </a:endParaRPr>
          </a:p>
          <a:p>
            <a:pPr marL="285750" indent="-285750">
              <a:buFont typeface="Arial" panose="020B0604020202020204" pitchFamily="34" charset="0"/>
              <a:buChar char="•"/>
            </a:pPr>
            <a:r>
              <a:rPr lang="en-AU" sz="2000" dirty="0"/>
              <a:t>All </a:t>
            </a:r>
            <a:r>
              <a:rPr lang="en-AU" sz="2000" b="1" dirty="0"/>
              <a:t>documentation changes </a:t>
            </a:r>
            <a:r>
              <a:rPr lang="en-AU" sz="2000" dirty="0"/>
              <a:t>from year to year.</a:t>
            </a:r>
            <a:r>
              <a:rPr lang="en-AU" sz="1600" dirty="0"/>
              <a:t>  </a:t>
            </a:r>
            <a:br>
              <a:rPr lang="en-AU" sz="1600" dirty="0"/>
            </a:br>
            <a:r>
              <a:rPr lang="en-AU" sz="1600" dirty="0"/>
              <a:t>Make sure you are using the latest versions.</a:t>
            </a:r>
            <a:br>
              <a:rPr lang="en-AU" sz="1600" dirty="0"/>
            </a:br>
            <a:endParaRPr lang="en-AU" sz="1600" dirty="0"/>
          </a:p>
          <a:p>
            <a:pPr marL="285750" lvl="0" indent="-285750">
              <a:buFont typeface="Arial" panose="020B0604020202020204" pitchFamily="34" charset="0"/>
              <a:buChar char="•"/>
            </a:pPr>
            <a:r>
              <a:rPr lang="en-AU" sz="2000" dirty="0"/>
              <a:t>Pay close attention to the </a:t>
            </a:r>
            <a:r>
              <a:rPr lang="en-AU" sz="2000" b="1" dirty="0"/>
              <a:t>selection criteria </a:t>
            </a:r>
            <a:r>
              <a:rPr lang="en-AU" sz="2000" dirty="0"/>
              <a:t>and </a:t>
            </a:r>
            <a:r>
              <a:rPr lang="en-AU" sz="2000" b="1" dirty="0"/>
              <a:t>weightings</a:t>
            </a:r>
            <a:r>
              <a:rPr lang="en-AU" sz="1600" b="1" dirty="0"/>
              <a:t>.</a:t>
            </a:r>
            <a:br>
              <a:rPr lang="en-AU" sz="1600" b="1" dirty="0"/>
            </a:br>
            <a:endParaRPr lang="en-AU" sz="1600" b="1" dirty="0"/>
          </a:p>
          <a:p>
            <a:pPr marL="285750" lvl="0" indent="-285750">
              <a:buFont typeface="Arial" panose="020B0604020202020204" pitchFamily="34" charset="0"/>
              <a:buChar char="•"/>
            </a:pPr>
            <a:r>
              <a:rPr lang="en-AU" sz="2000" dirty="0"/>
              <a:t>Make contact with your peers, mentors and </a:t>
            </a:r>
            <a:r>
              <a:rPr lang="en-AU" sz="2000" b="1" dirty="0"/>
              <a:t>reviewers</a:t>
            </a:r>
            <a:r>
              <a:rPr lang="en-AU" sz="2000" dirty="0"/>
              <a:t> </a:t>
            </a:r>
            <a:r>
              <a:rPr lang="en-AU" sz="1600" dirty="0"/>
              <a:t/>
            </a:r>
            <a:br>
              <a:rPr lang="en-AU" sz="1600" dirty="0"/>
            </a:br>
            <a:r>
              <a:rPr lang="en-AU" sz="1600" dirty="0"/>
              <a:t>Discuss your project with them.  </a:t>
            </a:r>
            <a:r>
              <a:rPr lang="en-AU" sz="1600" dirty="0">
                <a:latin typeface="Arial" panose="020B0604020202020204" pitchFamily="34" charset="0"/>
                <a:cs typeface="Arial" panose="020B0604020202020204" pitchFamily="34" charset="0"/>
              </a:rPr>
              <a:t>Set up times for them to review your </a:t>
            </a:r>
            <a:r>
              <a:rPr lang="en-AU" sz="1600" dirty="0" smtClean="0">
                <a:latin typeface="Arial" panose="020B0604020202020204" pitchFamily="34" charset="0"/>
                <a:cs typeface="Arial" panose="020B0604020202020204" pitchFamily="34" charset="0"/>
              </a:rPr>
              <a:t>proposal</a:t>
            </a:r>
          </a:p>
          <a:p>
            <a:pPr marL="285750" lvl="0" indent="-285750">
              <a:buFont typeface="Arial" panose="020B0604020202020204" pitchFamily="34" charset="0"/>
              <a:buChar char="•"/>
            </a:pPr>
            <a:endParaRPr lang="en-AU" sz="1600" dirty="0" smtClean="0"/>
          </a:p>
          <a:p>
            <a:pPr marL="285750" lvl="0" indent="-285750">
              <a:buFont typeface="Arial" panose="020B0604020202020204" pitchFamily="34" charset="0"/>
              <a:buChar char="•"/>
            </a:pPr>
            <a:r>
              <a:rPr lang="en-AU" sz="1600" dirty="0" smtClean="0"/>
              <a:t>And get written evidence/confirmation of cash contributions (external and internal) </a:t>
            </a:r>
            <a:endParaRPr lang="en-AU" sz="1600" dirty="0">
              <a:latin typeface="Arial" panose="020B0604020202020204" pitchFamily="34" charset="0"/>
              <a:cs typeface="Arial" panose="020B0604020202020204" pitchFamily="34" charset="0"/>
            </a:endParaRPr>
          </a:p>
          <a:p>
            <a:pPr>
              <a:tabLst>
                <a:tab pos="2511425" algn="l"/>
              </a:tabLst>
            </a:pPr>
            <a:endParaRPr lang="en-AU" sz="1600" b="1" dirty="0">
              <a:solidFill>
                <a:schemeClr val="accent5"/>
              </a:solidFill>
            </a:endParaRPr>
          </a:p>
          <a:p>
            <a:endParaRPr lang="en-AU" sz="1600" dirty="0"/>
          </a:p>
        </p:txBody>
      </p:sp>
      <p:sp>
        <p:nvSpPr>
          <p:cNvPr id="4" name="Text Placeholder 3"/>
          <p:cNvSpPr>
            <a:spLocks noGrp="1"/>
          </p:cNvSpPr>
          <p:nvPr>
            <p:ph type="body" sz="quarter" idx="19"/>
          </p:nvPr>
        </p:nvSpPr>
        <p:spPr/>
        <p:txBody>
          <a:bodyPr/>
          <a:lstStyle/>
          <a:p>
            <a:endParaRPr lang="en-AU"/>
          </a:p>
        </p:txBody>
      </p:sp>
      <p:sp>
        <p:nvSpPr>
          <p:cNvPr id="5" name="Text Placeholder 4"/>
          <p:cNvSpPr>
            <a:spLocks noGrp="1"/>
          </p:cNvSpPr>
          <p:nvPr>
            <p:ph type="body" sz="quarter" idx="20"/>
          </p:nvPr>
        </p:nvSpPr>
        <p:spPr/>
        <p:txBody>
          <a:bodyPr/>
          <a:lstStyle/>
          <a:p>
            <a:endParaRPr lang="en-AU"/>
          </a:p>
        </p:txBody>
      </p:sp>
    </p:spTree>
    <p:extLst>
      <p:ext uri="{BB962C8B-B14F-4D97-AF65-F5344CB8AC3E}">
        <p14:creationId xmlns:p14="http://schemas.microsoft.com/office/powerpoint/2010/main" val="2966509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dirty="0"/>
              <a:t>Questions?  Contact us</a:t>
            </a:r>
          </a:p>
        </p:txBody>
      </p:sp>
      <p:sp>
        <p:nvSpPr>
          <p:cNvPr id="3" name="Text Placeholder 2"/>
          <p:cNvSpPr>
            <a:spLocks noGrp="1"/>
          </p:cNvSpPr>
          <p:nvPr>
            <p:ph type="body" sz="quarter" idx="11"/>
          </p:nvPr>
        </p:nvSpPr>
        <p:spPr>
          <a:xfrm>
            <a:off x="334735" y="1764330"/>
            <a:ext cx="8405813" cy="4474039"/>
          </a:xfrm>
          <a:prstGeom prst="rect">
            <a:avLst/>
          </a:prstGeom>
        </p:spPr>
        <p:txBody>
          <a:bodyPr/>
          <a:lstStyle/>
          <a:p>
            <a:r>
              <a:rPr lang="en-AU" sz="2000" dirty="0"/>
              <a:t>Research Funding Team (RFT): </a:t>
            </a:r>
            <a:r>
              <a:rPr lang="en-AU" sz="2000" dirty="0">
                <a:hlinkClick r:id="rId2"/>
              </a:rPr>
              <a:t>research.funding@federation.edu.au</a:t>
            </a:r>
            <a:r>
              <a:rPr lang="en-AU" sz="2000" dirty="0"/>
              <a:t> </a:t>
            </a:r>
          </a:p>
          <a:p>
            <a:endParaRPr lang="en-AU" dirty="0"/>
          </a:p>
          <a:p>
            <a:r>
              <a:rPr lang="en-AU" dirty="0"/>
              <a:t>FedUni ARC contacts in RFT:</a:t>
            </a:r>
          </a:p>
          <a:p>
            <a:pPr marL="285750" indent="-285750">
              <a:buFont typeface="Arial" panose="020B0604020202020204" pitchFamily="34" charset="0"/>
              <a:buChar char="•"/>
            </a:pPr>
            <a:r>
              <a:rPr lang="en-AU" sz="1600" b="1" dirty="0"/>
              <a:t>Tina D’Urbano</a:t>
            </a:r>
            <a:r>
              <a:rPr lang="en-AU" sz="1600" dirty="0"/>
              <a:t>		Team Leader, Research Funding – 5122 6872</a:t>
            </a:r>
          </a:p>
          <a:p>
            <a:pPr marL="285750" indent="-285750">
              <a:buFont typeface="Arial" panose="020B0604020202020204" pitchFamily="34" charset="0"/>
              <a:buChar char="•"/>
            </a:pPr>
            <a:r>
              <a:rPr lang="en-AU" sz="1600" b="1" dirty="0"/>
              <a:t>Jane Eltringham</a:t>
            </a:r>
            <a:r>
              <a:rPr lang="en-AU" sz="1600" dirty="0"/>
              <a:t>	Coordinator, Research Funding – 5327 6735</a:t>
            </a:r>
          </a:p>
          <a:p>
            <a:pPr marL="285750" indent="-285750">
              <a:buFont typeface="Arial" panose="020B0604020202020204" pitchFamily="34" charset="0"/>
              <a:buChar char="•"/>
            </a:pPr>
            <a:r>
              <a:rPr lang="en-AU" sz="1600" b="1" dirty="0"/>
              <a:t>Tara Harle</a:t>
            </a:r>
            <a:r>
              <a:rPr lang="en-AU" sz="1600" dirty="0"/>
              <a:t>		Senior Research and Revenue Officer – 5122 6360</a:t>
            </a:r>
          </a:p>
          <a:p>
            <a:endParaRPr lang="en-AU" i="1" dirty="0"/>
          </a:p>
          <a:p>
            <a:endParaRPr lang="en-AU" i="1" dirty="0"/>
          </a:p>
          <a:p>
            <a:r>
              <a:rPr lang="en-AU" i="1" dirty="0"/>
              <a:t>Please direct all ARC related queries to us (RFT).  The ARC does not respond to queries from individual participants.</a:t>
            </a:r>
          </a:p>
        </p:txBody>
      </p:sp>
      <p:sp>
        <p:nvSpPr>
          <p:cNvPr id="14" name="Text Placeholder 13"/>
          <p:cNvSpPr>
            <a:spLocks noGrp="1"/>
          </p:cNvSpPr>
          <p:nvPr>
            <p:ph type="body" sz="quarter" idx="21"/>
          </p:nvPr>
        </p:nvSpPr>
        <p:spPr/>
        <p:txBody>
          <a:bodyPr/>
          <a:lstStyle/>
          <a:p>
            <a:endParaRPr lang="en-AU"/>
          </a:p>
        </p:txBody>
      </p:sp>
      <p:sp>
        <p:nvSpPr>
          <p:cNvPr id="15" name="Text Placeholder 14"/>
          <p:cNvSpPr>
            <a:spLocks noGrp="1"/>
          </p:cNvSpPr>
          <p:nvPr>
            <p:ph type="body" sz="quarter" idx="22"/>
          </p:nvPr>
        </p:nvSpPr>
        <p:spPr/>
        <p:txBody>
          <a:bodyPr/>
          <a:lstStyle/>
          <a:p>
            <a:endParaRPr lang="en-AU"/>
          </a:p>
        </p:txBody>
      </p:sp>
    </p:spTree>
    <p:extLst>
      <p:ext uri="{BB962C8B-B14F-4D97-AF65-F5344CB8AC3E}">
        <p14:creationId xmlns:p14="http://schemas.microsoft.com/office/powerpoint/2010/main" val="779686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919" y="674770"/>
            <a:ext cx="8391253" cy="800601"/>
          </a:xfrm>
        </p:spPr>
        <p:txBody>
          <a:bodyPr/>
          <a:lstStyle/>
          <a:p>
            <a:r>
              <a:rPr lang="en-AU" dirty="0"/>
              <a:t>Administration Timelines for DP21</a:t>
            </a:r>
            <a:br>
              <a:rPr lang="en-AU" dirty="0"/>
            </a:br>
            <a:r>
              <a:rPr lang="en-AU" dirty="0"/>
              <a:t>			</a:t>
            </a:r>
            <a:r>
              <a:rPr lang="en-AU" sz="1600" i="1" dirty="0"/>
              <a:t>For Internally Administered Applications</a:t>
            </a:r>
            <a:endParaRPr lang="en-AU" i="1" dirty="0"/>
          </a:p>
        </p:txBody>
      </p:sp>
      <p:sp>
        <p:nvSpPr>
          <p:cNvPr id="4" name="Text Placeholder 3"/>
          <p:cNvSpPr>
            <a:spLocks noGrp="1"/>
          </p:cNvSpPr>
          <p:nvPr>
            <p:ph type="body" sz="quarter" idx="19"/>
          </p:nvPr>
        </p:nvSpPr>
        <p:spPr/>
        <p:txBody>
          <a:bodyPr/>
          <a:lstStyle/>
          <a:p>
            <a:endParaRPr lang="en-AU" dirty="0"/>
          </a:p>
        </p:txBody>
      </p:sp>
      <p:sp>
        <p:nvSpPr>
          <p:cNvPr id="5" name="Text Placeholder 4"/>
          <p:cNvSpPr>
            <a:spLocks noGrp="1"/>
          </p:cNvSpPr>
          <p:nvPr>
            <p:ph type="body" sz="quarter" idx="20"/>
          </p:nvPr>
        </p:nvSpPr>
        <p:spPr/>
        <p:txBody>
          <a:bodyPr/>
          <a:lstStyle/>
          <a:p>
            <a:endParaRPr lang="en-AU" dirty="0"/>
          </a:p>
        </p:txBody>
      </p:sp>
      <p:graphicFrame>
        <p:nvGraphicFramePr>
          <p:cNvPr id="13" name="Table 12"/>
          <p:cNvGraphicFramePr>
            <a:graphicFrameLocks noGrp="1"/>
          </p:cNvGraphicFramePr>
          <p:nvPr>
            <p:extLst>
              <p:ext uri="{D42A27DB-BD31-4B8C-83A1-F6EECF244321}">
                <p14:modId xmlns:p14="http://schemas.microsoft.com/office/powerpoint/2010/main" val="2013249164"/>
              </p:ext>
            </p:extLst>
          </p:nvPr>
        </p:nvGraphicFramePr>
        <p:xfrm>
          <a:off x="391818" y="1803055"/>
          <a:ext cx="8329354" cy="3537469"/>
        </p:xfrm>
        <a:graphic>
          <a:graphicData uri="http://schemas.openxmlformats.org/drawingml/2006/table">
            <a:tbl>
              <a:tblPr firstRow="1" firstCol="1" bandRow="1"/>
              <a:tblGrid>
                <a:gridCol w="1771353">
                  <a:extLst>
                    <a:ext uri="{9D8B030D-6E8A-4147-A177-3AD203B41FA5}">
                      <a16:colId xmlns:a16="http://schemas.microsoft.com/office/drawing/2014/main" val="4036706781"/>
                    </a:ext>
                  </a:extLst>
                </a:gridCol>
                <a:gridCol w="1489787">
                  <a:extLst>
                    <a:ext uri="{9D8B030D-6E8A-4147-A177-3AD203B41FA5}">
                      <a16:colId xmlns:a16="http://schemas.microsoft.com/office/drawing/2014/main" val="15756057"/>
                    </a:ext>
                  </a:extLst>
                </a:gridCol>
                <a:gridCol w="5068214">
                  <a:extLst>
                    <a:ext uri="{9D8B030D-6E8A-4147-A177-3AD203B41FA5}">
                      <a16:colId xmlns:a16="http://schemas.microsoft.com/office/drawing/2014/main" val="2397562581"/>
                    </a:ext>
                  </a:extLst>
                </a:gridCol>
              </a:tblGrid>
              <a:tr h="427625">
                <a:tc>
                  <a:txBody>
                    <a:bodyPr/>
                    <a:lstStyle/>
                    <a:p>
                      <a:pPr marL="36195" marR="47625" algn="ctr">
                        <a:lnSpc>
                          <a:spcPct val="107000"/>
                        </a:lnSpc>
                        <a:spcAft>
                          <a:spcPts val="0"/>
                        </a:spcAft>
                      </a:pPr>
                      <a:r>
                        <a:rPr lang="en-AU" sz="1600" b="1" u="sng"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Due Date</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9"/>
                    </a:solidFill>
                  </a:tcPr>
                </a:tc>
                <a:tc>
                  <a:txBody>
                    <a:bodyPr/>
                    <a:lstStyle/>
                    <a:p>
                      <a:pPr marL="36195" marR="47625" algn="ctr">
                        <a:lnSpc>
                          <a:spcPct val="107000"/>
                        </a:lnSpc>
                        <a:spcAft>
                          <a:spcPts val="0"/>
                        </a:spcAft>
                      </a:pPr>
                      <a:r>
                        <a:rPr lang="en-AU" sz="1600" b="1" u="none" strike="noStrike"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9"/>
                    </a:solidFill>
                  </a:tcPr>
                </a:tc>
                <a:tc>
                  <a:txBody>
                    <a:bodyPr/>
                    <a:lstStyle/>
                    <a:p>
                      <a:pPr algn="ctr">
                        <a:lnSpc>
                          <a:spcPct val="107000"/>
                        </a:lnSpc>
                        <a:spcAft>
                          <a:spcPts val="0"/>
                        </a:spcAft>
                      </a:pPr>
                      <a:r>
                        <a:rPr lang="en-AU" sz="1600" b="1" u="sng">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Milestone</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9"/>
                    </a:solidFill>
                  </a:tcPr>
                </a:tc>
                <a:extLst>
                  <a:ext uri="{0D108BD9-81ED-4DB2-BD59-A6C34878D82A}">
                    <a16:rowId xmlns:a16="http://schemas.microsoft.com/office/drawing/2014/main" val="4281370444"/>
                  </a:ext>
                </a:extLst>
              </a:tr>
              <a:tr h="427625">
                <a:tc>
                  <a:txBody>
                    <a:bodyPr/>
                    <a:lstStyle/>
                    <a:p>
                      <a:pPr marL="36195" marR="47625" algn="ctr">
                        <a:lnSpc>
                          <a:spcPct val="107000"/>
                        </a:lnSpc>
                        <a:spcAft>
                          <a:spcPts val="0"/>
                        </a:spcAft>
                      </a:pPr>
                      <a:r>
                        <a:rPr lang="en-AU" sz="1600" b="1" u="sng"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Discovery DP21</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47625" algn="ctr">
                        <a:lnSpc>
                          <a:spcPct val="107000"/>
                        </a:lnSpc>
                        <a:spcAft>
                          <a:spcPts val="0"/>
                        </a:spcAft>
                      </a:pPr>
                      <a:r>
                        <a:rPr lang="en-AU" sz="1600" b="1" u="sng"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DECRA DE21</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AU" sz="1600" dirty="0">
                          <a:solidFill>
                            <a:srgbClr val="222222"/>
                          </a:solidFill>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 </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090029600"/>
                  </a:ext>
                </a:extLst>
              </a:tr>
              <a:tr h="967516">
                <a:tc>
                  <a:txBody>
                    <a:bodyPr/>
                    <a:lstStyle/>
                    <a:p>
                      <a:pPr marL="36195" marR="47625" algn="ctr">
                        <a:lnSpc>
                          <a:spcPct val="107000"/>
                        </a:lnSpc>
                        <a:spcAft>
                          <a:spcPts val="0"/>
                        </a:spcAft>
                      </a:pPr>
                      <a:r>
                        <a:rPr lang="en-AU" sz="16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18 July 19 (12noon)</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6195" marR="47625" algn="ctr">
                        <a:lnSpc>
                          <a:spcPct val="107000"/>
                        </a:lnSpc>
                        <a:spcAft>
                          <a:spcPts val="0"/>
                        </a:spcAft>
                      </a:pPr>
                      <a:r>
                        <a:rPr lang="en-AU" sz="16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18 July 19 (12noon)</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AU" sz="160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Completed </a:t>
                      </a:r>
                      <a:r>
                        <a:rPr lang="en-AU" sz="1600" u="sng">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EOI</a:t>
                      </a:r>
                      <a:r>
                        <a:rPr lang="en-AU" sz="160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 and supporting documentation submitted to </a:t>
                      </a:r>
                      <a:r>
                        <a:rPr lang="en-AU" sz="1600" u="sng">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research.funding@federation.edu.au</a:t>
                      </a:r>
                      <a:r>
                        <a:rPr lang="en-AU" sz="160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 (one week turnaround)</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39883033"/>
                  </a:ext>
                </a:extLst>
              </a:tr>
              <a:tr h="427625">
                <a:tc>
                  <a:txBody>
                    <a:bodyPr/>
                    <a:lstStyle/>
                    <a:p>
                      <a:pPr marL="36195" marR="47625" algn="ctr">
                        <a:lnSpc>
                          <a:spcPct val="107000"/>
                        </a:lnSpc>
                        <a:spcAft>
                          <a:spcPts val="0"/>
                        </a:spcAft>
                      </a:pPr>
                      <a:r>
                        <a:rPr lang="en-AU" sz="16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08 Aug 19</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6195" marR="47625" algn="ctr">
                        <a:lnSpc>
                          <a:spcPct val="107000"/>
                        </a:lnSpc>
                        <a:spcAft>
                          <a:spcPts val="0"/>
                        </a:spcAft>
                      </a:pPr>
                      <a:r>
                        <a:rPr lang="en-AU" sz="16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08 Aug 19</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AU" sz="16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Applicants advised of approval to develop application</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35936252"/>
                  </a:ext>
                </a:extLst>
              </a:tr>
              <a:tr h="427625">
                <a:tc>
                  <a:txBody>
                    <a:bodyPr/>
                    <a:lstStyle/>
                    <a:p>
                      <a:pPr marL="36195" marR="47625" algn="ctr">
                        <a:lnSpc>
                          <a:spcPct val="107000"/>
                        </a:lnSpc>
                        <a:spcAft>
                          <a:spcPts val="0"/>
                        </a:spcAft>
                      </a:pPr>
                      <a:r>
                        <a:rPr lang="en-AU" sz="160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Sept 19</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6195" marR="47625" algn="ctr">
                        <a:lnSpc>
                          <a:spcPct val="107000"/>
                        </a:lnSpc>
                        <a:spcAft>
                          <a:spcPts val="0"/>
                        </a:spcAft>
                      </a:pPr>
                      <a:r>
                        <a:rPr lang="en-AU" sz="16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Sept 19</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AU" sz="16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Grant Guidelines released on </a:t>
                      </a:r>
                      <a:r>
                        <a:rPr lang="en-AU" sz="1600" u="sng" dirty="0" err="1">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GrantConnect</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63145561"/>
                  </a:ext>
                </a:extLst>
              </a:tr>
              <a:tr h="859453">
                <a:tc>
                  <a:txBody>
                    <a:bodyPr/>
                    <a:lstStyle/>
                    <a:p>
                      <a:pPr marL="36195" marR="47625" algn="ctr">
                        <a:lnSpc>
                          <a:spcPct val="107000"/>
                        </a:lnSpc>
                        <a:spcAft>
                          <a:spcPts val="0"/>
                        </a:spcAft>
                      </a:pPr>
                      <a:r>
                        <a:rPr lang="en-AU" sz="1600" b="1">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24 Oct 19</a:t>
                      </a:r>
                      <a:endParaRPr lang="en-AU" sz="20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6195" marR="47625" algn="ctr">
                        <a:lnSpc>
                          <a:spcPct val="107000"/>
                        </a:lnSpc>
                        <a:spcAft>
                          <a:spcPts val="0"/>
                        </a:spcAft>
                      </a:pPr>
                      <a:r>
                        <a:rPr lang="en-AU" sz="16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24 Oct 19</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AU" sz="16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ARC Discovery DP21 and DE21 Workshop</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1200" dirty="0">
                          <a:effectLst/>
                          <a:latin typeface="Calibri" panose="020F0502020204030204" pitchFamily="34" charset="0"/>
                          <a:ea typeface="Calibri" panose="020F0502020204030204" pitchFamily="34" charset="0"/>
                          <a:cs typeface="Times New Roman" panose="02020603050405020304" pitchFamily="18" charset="0"/>
                        </a:rPr>
                        <a:t>compulsory for applicants</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AU" sz="1200" dirty="0">
                          <a:solidFill>
                            <a:srgbClr val="222222"/>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en-A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44612895"/>
                  </a:ext>
                </a:extLst>
              </a:tr>
            </a:tbl>
          </a:graphicData>
        </a:graphic>
      </p:graphicFrame>
      <p:sp>
        <p:nvSpPr>
          <p:cNvPr id="10" name="TextBox 9"/>
          <p:cNvSpPr txBox="1"/>
          <p:nvPr/>
        </p:nvSpPr>
        <p:spPr>
          <a:xfrm rot="19866955">
            <a:off x="1529542" y="4688241"/>
            <a:ext cx="1147156" cy="400110"/>
          </a:xfrm>
          <a:prstGeom prst="rect">
            <a:avLst/>
          </a:prstGeom>
          <a:noFill/>
        </p:spPr>
        <p:txBody>
          <a:bodyPr wrap="square" rtlCol="0">
            <a:spAutoFit/>
          </a:bodyPr>
          <a:lstStyle/>
          <a:p>
            <a:r>
              <a:rPr lang="en-AU" sz="2000" b="1" dirty="0">
                <a:solidFill>
                  <a:srgbClr val="00B050"/>
                </a:solidFill>
              </a:rPr>
              <a:t>TODAY!!</a:t>
            </a:r>
          </a:p>
        </p:txBody>
      </p:sp>
      <p:pic>
        <p:nvPicPr>
          <p:cNvPr id="9" name="Picture 8" descr="Image result for cadbury chocolate frog"/>
          <p:cNvPicPr>
            <a:picLocks noChangeAspect="1" noChangeArrowheads="1"/>
          </p:cNvPicPr>
          <p:nvPr/>
        </p:nvPicPr>
        <p:blipFill>
          <a:blip r:embed="rId6"/>
          <a:srcRect/>
          <a:stretch>
            <a:fillRect/>
          </a:stretch>
        </p:blipFill>
        <p:spPr bwMode="auto">
          <a:xfrm>
            <a:off x="7691055" y="4655139"/>
            <a:ext cx="456924" cy="456924"/>
          </a:xfrm>
          <a:prstGeom prst="rect">
            <a:avLst/>
          </a:prstGeom>
          <a:noFill/>
        </p:spPr>
      </p:pic>
    </p:spTree>
    <p:extLst>
      <p:ext uri="{BB962C8B-B14F-4D97-AF65-F5344CB8AC3E}">
        <p14:creationId xmlns:p14="http://schemas.microsoft.com/office/powerpoint/2010/main" val="2956557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Administration Timelines (cont.)</a:t>
            </a:r>
          </a:p>
        </p:txBody>
      </p:sp>
      <p:sp>
        <p:nvSpPr>
          <p:cNvPr id="4" name="Text Placeholder 3"/>
          <p:cNvSpPr>
            <a:spLocks noGrp="1"/>
          </p:cNvSpPr>
          <p:nvPr>
            <p:ph type="body" sz="quarter" idx="19"/>
          </p:nvPr>
        </p:nvSpPr>
        <p:spPr/>
        <p:txBody>
          <a:bodyPr/>
          <a:lstStyle/>
          <a:p>
            <a:endParaRPr lang="en-AU"/>
          </a:p>
        </p:txBody>
      </p:sp>
      <p:sp>
        <p:nvSpPr>
          <p:cNvPr id="5" name="Text Placeholder 4"/>
          <p:cNvSpPr>
            <a:spLocks noGrp="1"/>
          </p:cNvSpPr>
          <p:nvPr>
            <p:ph type="body" sz="quarter" idx="20"/>
          </p:nvPr>
        </p:nvSpPr>
        <p:spPr/>
        <p:txBody>
          <a:bodyPr/>
          <a:lstStyle/>
          <a:p>
            <a:endParaRPr lang="en-AU"/>
          </a:p>
        </p:txBody>
      </p:sp>
      <p:graphicFrame>
        <p:nvGraphicFramePr>
          <p:cNvPr id="8" name="Table 7"/>
          <p:cNvGraphicFramePr>
            <a:graphicFrameLocks noGrp="1"/>
          </p:cNvGraphicFramePr>
          <p:nvPr>
            <p:extLst>
              <p:ext uri="{D42A27DB-BD31-4B8C-83A1-F6EECF244321}">
                <p14:modId xmlns:p14="http://schemas.microsoft.com/office/powerpoint/2010/main" val="3506223276"/>
              </p:ext>
            </p:extLst>
          </p:nvPr>
        </p:nvGraphicFramePr>
        <p:xfrm>
          <a:off x="329919" y="2053463"/>
          <a:ext cx="8564699" cy="3884397"/>
        </p:xfrm>
        <a:graphic>
          <a:graphicData uri="http://schemas.openxmlformats.org/drawingml/2006/table">
            <a:tbl>
              <a:tblPr firstRow="1" firstCol="1" bandRow="1"/>
              <a:tblGrid>
                <a:gridCol w="1817317">
                  <a:extLst>
                    <a:ext uri="{9D8B030D-6E8A-4147-A177-3AD203B41FA5}">
                      <a16:colId xmlns:a16="http://schemas.microsoft.com/office/drawing/2014/main" val="1786906291"/>
                    </a:ext>
                  </a:extLst>
                </a:gridCol>
                <a:gridCol w="1528443">
                  <a:extLst>
                    <a:ext uri="{9D8B030D-6E8A-4147-A177-3AD203B41FA5}">
                      <a16:colId xmlns:a16="http://schemas.microsoft.com/office/drawing/2014/main" val="4269759582"/>
                    </a:ext>
                  </a:extLst>
                </a:gridCol>
                <a:gridCol w="5218939">
                  <a:extLst>
                    <a:ext uri="{9D8B030D-6E8A-4147-A177-3AD203B41FA5}">
                      <a16:colId xmlns:a16="http://schemas.microsoft.com/office/drawing/2014/main" val="2646842639"/>
                    </a:ext>
                  </a:extLst>
                </a:gridCol>
              </a:tblGrid>
              <a:tr h="401884">
                <a:tc>
                  <a:txBody>
                    <a:bodyPr/>
                    <a:lstStyle/>
                    <a:p>
                      <a:pPr marL="36195" marR="47625" algn="ctr" defTabSz="914400" rtl="0" eaLnBrk="1" latinLnBrk="0" hangingPunct="1">
                        <a:lnSpc>
                          <a:spcPct val="107000"/>
                        </a:lnSpc>
                        <a:spcAft>
                          <a:spcPts val="0"/>
                        </a:spcAft>
                      </a:pPr>
                      <a:r>
                        <a:rPr lang="en-AU" sz="1600" kern="12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Oct-Nov</a:t>
                      </a: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6195" marR="47625" algn="ctr" defTabSz="914400" rtl="0" eaLnBrk="1" latinLnBrk="0" hangingPunct="1">
                        <a:lnSpc>
                          <a:spcPct val="107000"/>
                        </a:lnSpc>
                        <a:spcAft>
                          <a:spcPts val="0"/>
                        </a:spcAft>
                      </a:pPr>
                      <a:r>
                        <a:rPr lang="en-AU" sz="1600" kern="12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Oct-Nov</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AU" sz="1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Budget Proforma</a:t>
                      </a:r>
                      <a:r>
                        <a:rPr lang="en-AU" sz="14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 now available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4534929"/>
                  </a:ext>
                </a:extLst>
              </a:tr>
              <a:tr h="655579">
                <a:tc>
                  <a:txBody>
                    <a:bodyPr/>
                    <a:lstStyle/>
                    <a:p>
                      <a:pPr marL="36195" marR="47625" algn="ctr" defTabSz="914400" rtl="0" eaLnBrk="1" latinLnBrk="0" hangingPunct="1">
                        <a:lnSpc>
                          <a:spcPct val="107000"/>
                        </a:lnSpc>
                        <a:spcAft>
                          <a:spcPts val="0"/>
                        </a:spcAft>
                      </a:pPr>
                      <a:r>
                        <a:rPr lang="en-AU" sz="1600" kern="1200" dirty="0" smtClean="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July-Oct</a:t>
                      </a:r>
                      <a:endParaRPr lang="en-AU" sz="1600" kern="12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6195" marR="47625" algn="ctr" defTabSz="914400" rtl="0" eaLnBrk="1" latinLnBrk="0" hangingPunct="1">
                        <a:lnSpc>
                          <a:spcPct val="107000"/>
                        </a:lnSpc>
                        <a:spcAft>
                          <a:spcPts val="0"/>
                        </a:spcAft>
                      </a:pPr>
                      <a:r>
                        <a:rPr lang="en-AU" sz="1600" kern="12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July-Oct</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AU" sz="1400" dirty="0">
                          <a:effectLst/>
                          <a:latin typeface="Calibri" panose="020F0502020204030204" pitchFamily="34" charset="0"/>
                          <a:ea typeface="Calibri" panose="020F0502020204030204" pitchFamily="34" charset="0"/>
                          <a:cs typeface="Times New Roman" panose="02020603050405020304" pitchFamily="18" charset="0"/>
                        </a:rPr>
                        <a:t>Peer-reviewers: Lead CI to send draft application to 2 x Peer-reviewers for feedback (as per </a:t>
                      </a:r>
                      <a:r>
                        <a:rPr lang="en-AU" sz="1400" dirty="0" err="1">
                          <a:effectLst/>
                          <a:latin typeface="Calibri" panose="020F0502020204030204" pitchFamily="34" charset="0"/>
                          <a:ea typeface="Calibri" panose="020F0502020204030204" pitchFamily="34" charset="0"/>
                          <a:cs typeface="Times New Roman" panose="02020603050405020304" pitchFamily="18" charset="0"/>
                        </a:rPr>
                        <a:t>EoI</a:t>
                      </a:r>
                      <a:r>
                        <a:rPr lang="en-AU" sz="1400" dirty="0">
                          <a:effectLst/>
                          <a:latin typeface="Calibri" panose="020F0502020204030204" pitchFamily="34" charset="0"/>
                          <a:ea typeface="Calibri" panose="020F0502020204030204" pitchFamily="34" charset="0"/>
                          <a:cs typeface="Times New Roman" panose="02020603050405020304" pitchFamily="18" charset="0"/>
                        </a:rPr>
                        <a:t>).</a:t>
                      </a: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01221487"/>
                  </a:ext>
                </a:extLst>
              </a:tr>
              <a:tr h="401884">
                <a:tc>
                  <a:txBody>
                    <a:bodyPr/>
                    <a:lstStyle/>
                    <a:p>
                      <a:pPr marL="36195" marR="47625" algn="ctr">
                        <a:lnSpc>
                          <a:spcPct val="107000"/>
                        </a:lnSpc>
                        <a:spcAft>
                          <a:spcPts val="0"/>
                        </a:spcAft>
                      </a:pPr>
                      <a:r>
                        <a:rPr lang="en-AU" sz="1600" i="1" dirty="0">
                          <a:solidFill>
                            <a:srgbClr val="A6A6A6"/>
                          </a:solidFill>
                          <a:effectLst/>
                          <a:latin typeface="Calibri" panose="020F0502020204030204" pitchFamily="34" charset="0"/>
                          <a:ea typeface="Calibri" panose="020F0502020204030204" pitchFamily="34" charset="0"/>
                          <a:cs typeface="Times New Roman" panose="02020603050405020304" pitchFamily="18" charset="0"/>
                        </a:rPr>
                        <a:t>13 Nov 19</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6195" marR="47625" algn="ctr">
                        <a:lnSpc>
                          <a:spcPct val="107000"/>
                        </a:lnSpc>
                        <a:spcAft>
                          <a:spcPts val="0"/>
                        </a:spcAft>
                      </a:pPr>
                      <a:r>
                        <a:rPr lang="en-AU" sz="1600" i="1" dirty="0">
                          <a:solidFill>
                            <a:srgbClr val="A6A6A6"/>
                          </a:solidFill>
                          <a:effectLst/>
                          <a:latin typeface="Calibri" panose="020F0502020204030204" pitchFamily="34" charset="0"/>
                          <a:ea typeface="Calibri" panose="020F0502020204030204" pitchFamily="34" charset="0"/>
                          <a:cs typeface="Times New Roman" panose="02020603050405020304" pitchFamily="18" charset="0"/>
                        </a:rPr>
                        <a:t>02 Oct 19</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AU" sz="1400" i="1" dirty="0">
                          <a:solidFill>
                            <a:srgbClr val="A6A6A6"/>
                          </a:solidFill>
                          <a:effectLst/>
                          <a:latin typeface="Calibri" panose="020F0502020204030204" pitchFamily="34" charset="0"/>
                          <a:ea typeface="Calibri" panose="020F0502020204030204" pitchFamily="34" charset="0"/>
                          <a:cs typeface="Times New Roman" panose="02020603050405020304" pitchFamily="18" charset="0"/>
                        </a:rPr>
                        <a:t>Project Applications open on </a:t>
                      </a:r>
                      <a:r>
                        <a:rPr lang="en-AU" sz="1400" i="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RMS</a:t>
                      </a:r>
                      <a:r>
                        <a:rPr lang="en-AU" sz="1400" i="1" dirty="0">
                          <a:solidFill>
                            <a:srgbClr val="A6A6A6"/>
                          </a:solidFill>
                          <a:effectLst/>
                          <a:latin typeface="Calibri" panose="020F0502020204030204" pitchFamily="34" charset="0"/>
                          <a:ea typeface="Calibri" panose="020F0502020204030204" pitchFamily="34" charset="0"/>
                          <a:cs typeface="Times New Roman" panose="02020603050405020304" pitchFamily="18" charset="0"/>
                        </a:rPr>
                        <a:t> / </a:t>
                      </a:r>
                      <a:r>
                        <a:rPr lang="en-AU" sz="1400" i="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RGMS</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88917942"/>
                  </a:ext>
                </a:extLst>
              </a:tr>
              <a:tr h="1416670">
                <a:tc>
                  <a:txBody>
                    <a:bodyPr/>
                    <a:lstStyle/>
                    <a:p>
                      <a:pPr marL="36195" marR="47625" algn="ctr">
                        <a:lnSpc>
                          <a:spcPct val="107000"/>
                        </a:lnSpc>
                        <a:spcAft>
                          <a:spcPts val="0"/>
                        </a:spcAft>
                      </a:pPr>
                      <a:r>
                        <a:rPr lang="en-AU" sz="1600" b="1" dirty="0">
                          <a:solidFill>
                            <a:srgbClr val="FF7C80"/>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p>
                      <a:pPr marL="36195" marR="47625" algn="ctr" defTabSz="914400" rtl="0" eaLnBrk="1" latinLnBrk="0" hangingPunct="1">
                        <a:lnSpc>
                          <a:spcPct val="107000"/>
                        </a:lnSpc>
                        <a:spcAft>
                          <a:spcPts val="0"/>
                        </a:spcAft>
                      </a:pPr>
                      <a:r>
                        <a:rPr lang="en-AU" sz="1600" b="1" kern="12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18 Dec 19</a:t>
                      </a:r>
                      <a:br>
                        <a:rPr lang="en-AU" sz="1600" b="1" kern="12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br>
                      <a:r>
                        <a:rPr lang="en-AU" sz="1600" b="1" kern="12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(12 noon)</a:t>
                      </a: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6195" marR="47625" algn="ctr">
                        <a:lnSpc>
                          <a:spcPct val="107000"/>
                        </a:lnSpc>
                        <a:spcAft>
                          <a:spcPts val="0"/>
                        </a:spcAft>
                      </a:pPr>
                      <a:r>
                        <a:rPr lang="en-AU" sz="1600" b="1" dirty="0">
                          <a:solidFill>
                            <a:srgbClr val="FF7C80"/>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p>
                      <a:pPr marL="36195" marR="47625" algn="ctr">
                        <a:lnSpc>
                          <a:spcPct val="107000"/>
                        </a:lnSpc>
                        <a:spcAft>
                          <a:spcPts val="0"/>
                        </a:spcAft>
                      </a:pPr>
                      <a:r>
                        <a:rPr lang="en-AU" sz="16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n/a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AU" sz="14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External Review: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14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ARC: Submission-ready draft (Word or PDF) submitted directly to </a:t>
                      </a:r>
                      <a:r>
                        <a:rPr lang="en-AU" sz="1400" b="1" dirty="0" smtClean="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Prof Peter </a:t>
                      </a:r>
                      <a:r>
                        <a:rPr lang="en-AU" sz="14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Baverstock at </a:t>
                      </a:r>
                      <a:r>
                        <a:rPr lang="en-AU" sz="14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peter.baverstock@scu.edu.au</a:t>
                      </a:r>
                      <a:r>
                        <a:rPr lang="en-AU" sz="14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12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cc </a:t>
                      </a:r>
                      <a:r>
                        <a:rPr lang="en-AU" sz="12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6"/>
                        </a:rPr>
                        <a:t>research.funding@federation.edu.au</a:t>
                      </a:r>
                      <a:r>
                        <a:rPr lang="en-AU" sz="12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1400" b="0" i="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NHMRC TBA </a:t>
                      </a:r>
                      <a:endParaRPr lang="en-AU"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75186424"/>
                  </a:ext>
                </a:extLst>
              </a:tr>
              <a:tr h="604801">
                <a:tc>
                  <a:txBody>
                    <a:bodyPr/>
                    <a:lstStyle/>
                    <a:p>
                      <a:pPr marL="36195" marR="47625" algn="ctr">
                        <a:lnSpc>
                          <a:spcPct val="107000"/>
                        </a:lnSpc>
                        <a:spcAft>
                          <a:spcPts val="0"/>
                        </a:spcAft>
                      </a:pPr>
                      <a:r>
                        <a:rPr lang="en-AU" sz="16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15</a:t>
                      </a:r>
                      <a:r>
                        <a:rPr lang="en-AU" sz="1600" baseline="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 Jan 20</a:t>
                      </a:r>
                      <a:br>
                        <a:rPr lang="en-AU" sz="1600" baseline="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br>
                      <a:r>
                        <a:rPr lang="en-AU" sz="1600" baseline="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(and ongoing)</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6195" marR="47625" algn="ctr">
                        <a:lnSpc>
                          <a:spcPct val="107000"/>
                        </a:lnSpc>
                        <a:spcAft>
                          <a:spcPts val="0"/>
                        </a:spcAft>
                      </a:pPr>
                      <a:r>
                        <a:rPr lang="en-AU" sz="16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n/a</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AU" sz="14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External Reviewer returns feedback to applicant with a cc to research funding.</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1400" i="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**Please aim for as many reviews as possible right up to Final Internal Submission</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0278309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834001798"/>
              </p:ext>
            </p:extLst>
          </p:nvPr>
        </p:nvGraphicFramePr>
        <p:xfrm>
          <a:off x="329919" y="1316664"/>
          <a:ext cx="8559779" cy="740545"/>
        </p:xfrm>
        <a:graphic>
          <a:graphicData uri="http://schemas.openxmlformats.org/drawingml/2006/table">
            <a:tbl>
              <a:tblPr firstRow="1" firstCol="1" bandRow="1"/>
              <a:tblGrid>
                <a:gridCol w="1820357">
                  <a:extLst>
                    <a:ext uri="{9D8B030D-6E8A-4147-A177-3AD203B41FA5}">
                      <a16:colId xmlns:a16="http://schemas.microsoft.com/office/drawing/2014/main" val="129586407"/>
                    </a:ext>
                  </a:extLst>
                </a:gridCol>
                <a:gridCol w="1531000">
                  <a:extLst>
                    <a:ext uri="{9D8B030D-6E8A-4147-A177-3AD203B41FA5}">
                      <a16:colId xmlns:a16="http://schemas.microsoft.com/office/drawing/2014/main" val="2732660731"/>
                    </a:ext>
                  </a:extLst>
                </a:gridCol>
                <a:gridCol w="5208422">
                  <a:extLst>
                    <a:ext uri="{9D8B030D-6E8A-4147-A177-3AD203B41FA5}">
                      <a16:colId xmlns:a16="http://schemas.microsoft.com/office/drawing/2014/main" val="1900122992"/>
                    </a:ext>
                  </a:extLst>
                </a:gridCol>
              </a:tblGrid>
              <a:tr h="384373">
                <a:tc>
                  <a:txBody>
                    <a:bodyPr/>
                    <a:lstStyle/>
                    <a:p>
                      <a:pPr marL="36195" marR="47625" algn="ctr">
                        <a:lnSpc>
                          <a:spcPct val="107000"/>
                        </a:lnSpc>
                        <a:spcAft>
                          <a:spcPts val="0"/>
                        </a:spcAft>
                      </a:pPr>
                      <a:r>
                        <a:rPr lang="en-AU" sz="1600" b="1" u="sng"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Due Date</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9"/>
                    </a:solidFill>
                  </a:tcPr>
                </a:tc>
                <a:tc>
                  <a:txBody>
                    <a:bodyPr/>
                    <a:lstStyle/>
                    <a:p>
                      <a:pPr marL="36195" marR="47625" algn="ctr">
                        <a:lnSpc>
                          <a:spcPct val="107000"/>
                        </a:lnSpc>
                        <a:spcAft>
                          <a:spcPts val="0"/>
                        </a:spcAft>
                      </a:pPr>
                      <a:r>
                        <a:rPr lang="en-AU" sz="1600" b="1" u="none" strike="noStrike"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9"/>
                    </a:solidFill>
                  </a:tcPr>
                </a:tc>
                <a:tc>
                  <a:txBody>
                    <a:bodyPr/>
                    <a:lstStyle/>
                    <a:p>
                      <a:pPr algn="ctr">
                        <a:lnSpc>
                          <a:spcPct val="107000"/>
                        </a:lnSpc>
                        <a:spcAft>
                          <a:spcPts val="0"/>
                        </a:spcAft>
                      </a:pPr>
                      <a:r>
                        <a:rPr lang="en-AU" sz="1600" b="1" u="sng">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Milestone</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9"/>
                    </a:solidFill>
                  </a:tcPr>
                </a:tc>
                <a:extLst>
                  <a:ext uri="{0D108BD9-81ED-4DB2-BD59-A6C34878D82A}">
                    <a16:rowId xmlns:a16="http://schemas.microsoft.com/office/drawing/2014/main" val="3985701025"/>
                  </a:ext>
                </a:extLst>
              </a:tr>
              <a:tr h="343106">
                <a:tc>
                  <a:txBody>
                    <a:bodyPr/>
                    <a:lstStyle/>
                    <a:p>
                      <a:pPr marL="36195" marR="47625" algn="ctr">
                        <a:lnSpc>
                          <a:spcPct val="107000"/>
                        </a:lnSpc>
                        <a:spcAft>
                          <a:spcPts val="0"/>
                        </a:spcAft>
                      </a:pPr>
                      <a:r>
                        <a:rPr lang="en-AU" sz="1600" b="1" u="sng" dirty="0">
                          <a:solidFill>
                            <a:srgbClr val="222222"/>
                          </a:solidFill>
                          <a:effectLst/>
                          <a:latin typeface="+mn-lt"/>
                          <a:ea typeface="Calibri" panose="020F0502020204030204" pitchFamily="34" charset="0"/>
                          <a:cs typeface="Times New Roman" panose="02020603050405020304" pitchFamily="18" charset="0"/>
                        </a:rPr>
                        <a:t>Discovery DP21</a:t>
                      </a:r>
                      <a:endParaRPr lang="en-AU" sz="1600" dirty="0">
                        <a:effectLst/>
                        <a:latin typeface="+mn-lt"/>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47625" algn="ctr">
                        <a:lnSpc>
                          <a:spcPct val="107000"/>
                        </a:lnSpc>
                        <a:spcAft>
                          <a:spcPts val="0"/>
                        </a:spcAft>
                      </a:pPr>
                      <a:r>
                        <a:rPr lang="en-AU" sz="1600" b="1" u="sng" dirty="0">
                          <a:solidFill>
                            <a:srgbClr val="222222"/>
                          </a:solidFill>
                          <a:effectLst/>
                          <a:latin typeface="+mn-lt"/>
                          <a:ea typeface="Calibri" panose="020F0502020204030204" pitchFamily="34" charset="0"/>
                          <a:cs typeface="Times New Roman" panose="02020603050405020304" pitchFamily="18" charset="0"/>
                        </a:rPr>
                        <a:t>DECRA DE21</a:t>
                      </a:r>
                      <a:endParaRPr lang="en-AU" sz="16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AU" sz="1600" dirty="0">
                          <a:solidFill>
                            <a:srgbClr val="222222"/>
                          </a:solidFill>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190556533"/>
                  </a:ext>
                </a:extLst>
              </a:tr>
            </a:tbl>
          </a:graphicData>
        </a:graphic>
      </p:graphicFrame>
      <p:pic>
        <p:nvPicPr>
          <p:cNvPr id="10" name="Picture 9"/>
          <p:cNvPicPr>
            <a:picLocks noChangeAspect="1"/>
          </p:cNvPicPr>
          <p:nvPr/>
        </p:nvPicPr>
        <p:blipFill>
          <a:blip r:embed="rId7"/>
          <a:stretch>
            <a:fillRect/>
          </a:stretch>
        </p:blipFill>
        <p:spPr>
          <a:xfrm>
            <a:off x="7585343" y="4197907"/>
            <a:ext cx="457240" cy="457240"/>
          </a:xfrm>
          <a:prstGeom prst="rect">
            <a:avLst/>
          </a:prstGeom>
        </p:spPr>
      </p:pic>
    </p:spTree>
    <p:extLst>
      <p:ext uri="{BB962C8B-B14F-4D97-AF65-F5344CB8AC3E}">
        <p14:creationId xmlns:p14="http://schemas.microsoft.com/office/powerpoint/2010/main" val="350936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Administration Timelines (cont.)</a:t>
            </a:r>
          </a:p>
        </p:txBody>
      </p:sp>
      <p:sp>
        <p:nvSpPr>
          <p:cNvPr id="4" name="Text Placeholder 3"/>
          <p:cNvSpPr>
            <a:spLocks noGrp="1"/>
          </p:cNvSpPr>
          <p:nvPr>
            <p:ph type="body" sz="quarter" idx="19"/>
          </p:nvPr>
        </p:nvSpPr>
        <p:spPr/>
        <p:txBody>
          <a:bodyPr/>
          <a:lstStyle/>
          <a:p>
            <a:endParaRPr lang="en-AU"/>
          </a:p>
        </p:txBody>
      </p:sp>
      <p:sp>
        <p:nvSpPr>
          <p:cNvPr id="5" name="Text Placeholder 4"/>
          <p:cNvSpPr>
            <a:spLocks noGrp="1"/>
          </p:cNvSpPr>
          <p:nvPr>
            <p:ph type="body" sz="quarter" idx="20"/>
          </p:nvPr>
        </p:nvSpPr>
        <p:spPr/>
        <p:txBody>
          <a:bodyPr/>
          <a:lstStyle/>
          <a:p>
            <a:endParaRPr lang="en-AU"/>
          </a:p>
        </p:txBody>
      </p:sp>
      <p:graphicFrame>
        <p:nvGraphicFramePr>
          <p:cNvPr id="7" name="Table 6"/>
          <p:cNvGraphicFramePr>
            <a:graphicFrameLocks noGrp="1"/>
          </p:cNvGraphicFramePr>
          <p:nvPr>
            <p:extLst>
              <p:ext uri="{D42A27DB-BD31-4B8C-83A1-F6EECF244321}">
                <p14:modId xmlns:p14="http://schemas.microsoft.com/office/powerpoint/2010/main" val="4289162190"/>
              </p:ext>
            </p:extLst>
          </p:nvPr>
        </p:nvGraphicFramePr>
        <p:xfrm>
          <a:off x="252802" y="2069870"/>
          <a:ext cx="8559779" cy="3591097"/>
        </p:xfrm>
        <a:graphic>
          <a:graphicData uri="http://schemas.openxmlformats.org/drawingml/2006/table">
            <a:tbl>
              <a:tblPr firstRow="1" firstCol="1" bandRow="1"/>
              <a:tblGrid>
                <a:gridCol w="1820357">
                  <a:extLst>
                    <a:ext uri="{9D8B030D-6E8A-4147-A177-3AD203B41FA5}">
                      <a16:colId xmlns:a16="http://schemas.microsoft.com/office/drawing/2014/main" val="236288367"/>
                    </a:ext>
                  </a:extLst>
                </a:gridCol>
                <a:gridCol w="1530999">
                  <a:extLst>
                    <a:ext uri="{9D8B030D-6E8A-4147-A177-3AD203B41FA5}">
                      <a16:colId xmlns:a16="http://schemas.microsoft.com/office/drawing/2014/main" val="2802590307"/>
                    </a:ext>
                  </a:extLst>
                </a:gridCol>
                <a:gridCol w="5208423">
                  <a:extLst>
                    <a:ext uri="{9D8B030D-6E8A-4147-A177-3AD203B41FA5}">
                      <a16:colId xmlns:a16="http://schemas.microsoft.com/office/drawing/2014/main" val="1223446282"/>
                    </a:ext>
                  </a:extLst>
                </a:gridCol>
              </a:tblGrid>
              <a:tr h="2212522">
                <a:tc>
                  <a:txBody>
                    <a:bodyPr/>
                    <a:lstStyle/>
                    <a:p>
                      <a:pPr marL="36195" marR="47625" algn="ctr">
                        <a:lnSpc>
                          <a:spcPct val="107000"/>
                        </a:lnSpc>
                        <a:spcAft>
                          <a:spcPts val="0"/>
                        </a:spcAft>
                      </a:pPr>
                      <a:r>
                        <a:rPr lang="en-AU" sz="1600" b="1" dirty="0">
                          <a:effectLst/>
                          <a:latin typeface="Calibri" panose="020F0502020204030204" pitchFamily="34" charset="0"/>
                          <a:ea typeface="Calibri" panose="020F0502020204030204" pitchFamily="34" charset="0"/>
                          <a:cs typeface="Times New Roman" panose="02020603050405020304" pitchFamily="18" charset="0"/>
                        </a:rPr>
                        <a:t>29 Jan 20</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p>
                      <a:pPr marL="36195" marR="47625" algn="ctr">
                        <a:lnSpc>
                          <a:spcPct val="107000"/>
                        </a:lnSpc>
                        <a:spcAft>
                          <a:spcPts val="0"/>
                        </a:spcAft>
                      </a:pPr>
                      <a:r>
                        <a:rPr lang="en-AU" sz="1600" b="1" dirty="0">
                          <a:effectLst/>
                          <a:latin typeface="Calibri" panose="020F0502020204030204" pitchFamily="34" charset="0"/>
                          <a:ea typeface="Calibri" panose="020F0502020204030204" pitchFamily="34" charset="0"/>
                          <a:cs typeface="Times New Roman" panose="02020603050405020304" pitchFamily="18" charset="0"/>
                        </a:rPr>
                        <a:t>(12noon)</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p>
                      <a:pPr marL="36195" marR="47625" algn="ctr">
                        <a:lnSpc>
                          <a:spcPct val="107000"/>
                        </a:lnSpc>
                        <a:spcAft>
                          <a:spcPts val="0"/>
                        </a:spcAft>
                      </a:pPr>
                      <a:r>
                        <a:rPr lang="en-AU" sz="1600" b="1" dirty="0">
                          <a:solidFill>
                            <a:srgbClr val="FF7C80"/>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p>
                      <a:pPr marL="36195" marR="47625" algn="ctr">
                        <a:lnSpc>
                          <a:spcPct val="107000"/>
                        </a:lnSpc>
                        <a:spcAft>
                          <a:spcPts val="0"/>
                        </a:spcAft>
                      </a:pPr>
                      <a:r>
                        <a:rPr lang="en-AU" sz="1600" b="1" dirty="0">
                          <a:solidFill>
                            <a:srgbClr val="FF7C80"/>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6195" marR="47625" algn="ctr">
                        <a:lnSpc>
                          <a:spcPct val="107000"/>
                        </a:lnSpc>
                        <a:spcAft>
                          <a:spcPts val="0"/>
                        </a:spcAft>
                      </a:pPr>
                      <a:r>
                        <a:rPr lang="en-AU" sz="1600" b="1" dirty="0">
                          <a:effectLst/>
                          <a:latin typeface="Calibri" panose="020F0502020204030204" pitchFamily="34" charset="0"/>
                          <a:ea typeface="Calibri" panose="020F0502020204030204" pitchFamily="34" charset="0"/>
                          <a:cs typeface="Times New Roman" panose="02020603050405020304" pitchFamily="18" charset="0"/>
                        </a:rPr>
                        <a:t>13 Feb 20</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p>
                      <a:pPr marL="36195" marR="47625" algn="ctr">
                        <a:lnSpc>
                          <a:spcPct val="107000"/>
                        </a:lnSpc>
                        <a:spcAft>
                          <a:spcPts val="0"/>
                        </a:spcAft>
                      </a:pPr>
                      <a:r>
                        <a:rPr lang="en-AU" sz="1600" b="1" dirty="0">
                          <a:effectLst/>
                          <a:latin typeface="Calibri" panose="020F0502020204030204" pitchFamily="34" charset="0"/>
                          <a:ea typeface="Calibri" panose="020F0502020204030204" pitchFamily="34" charset="0"/>
                          <a:cs typeface="Times New Roman" panose="02020603050405020304" pitchFamily="18" charset="0"/>
                        </a:rPr>
                        <a:t>(12noon)</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p>
                      <a:pPr marL="36195" marR="47625" algn="ctr">
                        <a:lnSpc>
                          <a:spcPct val="107000"/>
                        </a:lnSpc>
                        <a:spcAft>
                          <a:spcPts val="0"/>
                        </a:spcAft>
                      </a:pPr>
                      <a:r>
                        <a:rPr lang="en-AU" sz="1600" b="1" dirty="0">
                          <a:solidFill>
                            <a:srgbClr val="FF7C80"/>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p>
                      <a:pPr marL="36195" marR="47625" algn="ctr">
                        <a:lnSpc>
                          <a:spcPct val="107000"/>
                        </a:lnSpc>
                        <a:spcAft>
                          <a:spcPts val="0"/>
                        </a:spcAft>
                      </a:pPr>
                      <a:r>
                        <a:rPr lang="en-AU" sz="1600" b="1" dirty="0">
                          <a:solidFill>
                            <a:srgbClr val="FF7C80"/>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AU" sz="16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Internal Compliance and Budget Review:  </a:t>
                      </a:r>
                      <a:endParaRPr lang="en-AU" sz="1600" b="1" dirty="0" smtClean="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AU" sz="16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Submission-ready draft application (</a:t>
                      </a:r>
                      <a:r>
                        <a:rPr lang="en-AU" sz="1600" b="1" dirty="0" smtClean="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RMS pdf) </a:t>
                      </a:r>
                      <a:r>
                        <a:rPr lang="en-AU" sz="1600" b="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and</a:t>
                      </a:r>
                      <a:r>
                        <a:rPr lang="en-AU" sz="16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AU" sz="16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finalised budget </a:t>
                      </a:r>
                      <a:r>
                        <a:rPr lang="en-AU" sz="1600" b="1" dirty="0" err="1">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inc.</a:t>
                      </a:r>
                      <a:r>
                        <a:rPr lang="en-AU" sz="16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 Budget </a:t>
                      </a:r>
                      <a:r>
                        <a:rPr lang="en-AU" sz="1600" b="1" dirty="0" err="1">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Proforma</a:t>
                      </a:r>
                      <a:r>
                        <a:rPr lang="en-AU" sz="16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 (ARC only).</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0"/>
                        </a:spcAft>
                      </a:pPr>
                      <a:r>
                        <a:rPr lang="en-AU" sz="16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submitted to </a:t>
                      </a:r>
                      <a:r>
                        <a:rPr lang="en-AU" sz="1600" b="1"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research.funding@federation.edu.au</a:t>
                      </a:r>
                      <a:r>
                        <a:rPr lang="en-AU" sz="16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 for compliance and budget review</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6902434"/>
                  </a:ext>
                </a:extLst>
              </a:tr>
              <a:tr h="552625">
                <a:tc>
                  <a:txBody>
                    <a:bodyPr/>
                    <a:lstStyle/>
                    <a:p>
                      <a:pPr marL="36195" marR="47625" algn="ctr">
                        <a:lnSpc>
                          <a:spcPct val="107000"/>
                        </a:lnSpc>
                        <a:spcAft>
                          <a:spcPts val="0"/>
                        </a:spcAft>
                      </a:pPr>
                      <a:r>
                        <a:rPr lang="en-AU" sz="1600" dirty="0">
                          <a:effectLst/>
                          <a:latin typeface="Calibri" panose="020F0502020204030204" pitchFamily="34" charset="0"/>
                          <a:ea typeface="Calibri" panose="020F0502020204030204" pitchFamily="34" charset="0"/>
                          <a:cs typeface="Times New Roman" panose="02020603050405020304" pitchFamily="18" charset="0"/>
                        </a:rPr>
                        <a:t>5 Feb 20</a:t>
                      </a: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6195" marR="47625" algn="ctr">
                        <a:lnSpc>
                          <a:spcPct val="107000"/>
                        </a:lnSpc>
                        <a:spcAft>
                          <a:spcPts val="0"/>
                        </a:spcAft>
                      </a:pPr>
                      <a:r>
                        <a:rPr lang="en-AU" sz="1600" dirty="0">
                          <a:effectLst/>
                          <a:latin typeface="Calibri" panose="020F0502020204030204" pitchFamily="34" charset="0"/>
                          <a:ea typeface="Calibri" panose="020F0502020204030204" pitchFamily="34" charset="0"/>
                          <a:cs typeface="Times New Roman" panose="02020603050405020304" pitchFamily="18" charset="0"/>
                        </a:rPr>
                        <a:t>20 Feb 20</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AU" sz="16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Compliance and Budget review returned to researcher</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68145171"/>
                  </a:ext>
                </a:extLst>
              </a:tr>
              <a:tr h="825950">
                <a:tc>
                  <a:txBody>
                    <a:bodyPr/>
                    <a:lstStyle/>
                    <a:p>
                      <a:pPr marL="36195" marR="47625" algn="ctr">
                        <a:lnSpc>
                          <a:spcPct val="107000"/>
                        </a:lnSpc>
                        <a:spcAft>
                          <a:spcPts val="0"/>
                        </a:spcAft>
                      </a:pPr>
                      <a:r>
                        <a:rPr lang="en-AU" sz="1600" i="1" dirty="0">
                          <a:solidFill>
                            <a:srgbClr val="FF7C80"/>
                          </a:solidFill>
                          <a:effectLst/>
                          <a:latin typeface="Calibri" panose="020F0502020204030204" pitchFamily="34" charset="0"/>
                          <a:ea typeface="Calibri" panose="020F0502020204030204" pitchFamily="34" charset="0"/>
                          <a:cs typeface="Times New Roman" panose="02020603050405020304" pitchFamily="18" charset="0"/>
                        </a:rPr>
                        <a:t> </a:t>
                      </a:r>
                      <a:r>
                        <a:rPr lang="en-AU" sz="1600" i="1" dirty="0">
                          <a:solidFill>
                            <a:srgbClr val="A6A6A6"/>
                          </a:solidFill>
                          <a:effectLst/>
                          <a:latin typeface="Calibri" panose="020F0502020204030204" pitchFamily="34" charset="0"/>
                          <a:ea typeface="Calibri" panose="020F0502020204030204" pitchFamily="34" charset="0"/>
                          <a:cs typeface="Times New Roman" panose="02020603050405020304" pitchFamily="18" charset="0"/>
                        </a:rPr>
                        <a:t>12 Feb 20</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6195" marR="47625" algn="ctr">
                        <a:lnSpc>
                          <a:spcPct val="107000"/>
                        </a:lnSpc>
                        <a:spcAft>
                          <a:spcPts val="0"/>
                        </a:spcAft>
                      </a:pPr>
                      <a:r>
                        <a:rPr lang="en-AU" sz="1600" i="1">
                          <a:solidFill>
                            <a:srgbClr val="FF7C80"/>
                          </a:solidFill>
                          <a:effectLst/>
                          <a:latin typeface="Calibri" panose="020F0502020204030204" pitchFamily="34" charset="0"/>
                          <a:ea typeface="Calibri" panose="020F0502020204030204" pitchFamily="34" charset="0"/>
                          <a:cs typeface="Times New Roman" panose="02020603050405020304" pitchFamily="18" charset="0"/>
                        </a:rPr>
                        <a:t> </a:t>
                      </a:r>
                      <a:r>
                        <a:rPr lang="en-AU" sz="1600" i="1">
                          <a:solidFill>
                            <a:srgbClr val="A6A6A6"/>
                          </a:solidFill>
                          <a:effectLst/>
                          <a:latin typeface="Calibri" panose="020F0502020204030204" pitchFamily="34" charset="0"/>
                          <a:ea typeface="Calibri" panose="020F0502020204030204" pitchFamily="34" charset="0"/>
                          <a:cs typeface="Times New Roman" panose="02020603050405020304" pitchFamily="18" charset="0"/>
                        </a:rPr>
                        <a:t>27 Feb 20</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AU" sz="1600" i="1" dirty="0">
                          <a:solidFill>
                            <a:srgbClr val="A6A6A6"/>
                          </a:solidFill>
                          <a:effectLst/>
                          <a:latin typeface="Calibri" panose="020F0502020204030204" pitchFamily="34" charset="0"/>
                          <a:ea typeface="Calibri" panose="020F0502020204030204" pitchFamily="34" charset="0"/>
                          <a:cs typeface="Times New Roman" panose="02020603050405020304" pitchFamily="18" charset="0"/>
                        </a:rPr>
                        <a:t>ARC Request not to Assess Close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1600" i="1" dirty="0">
                          <a:solidFill>
                            <a:srgbClr val="A6A6A6"/>
                          </a:solidFill>
                          <a:effectLst/>
                          <a:latin typeface="Calibri" panose="020F0502020204030204" pitchFamily="34" charset="0"/>
                          <a:ea typeface="Calibri" panose="020F0502020204030204" pitchFamily="34" charset="0"/>
                          <a:cs typeface="Times New Roman" panose="02020603050405020304" pitchFamily="18" charset="0"/>
                        </a:rPr>
                        <a:t>NHMRC RGMS minimum data deadline</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39750852"/>
                  </a:ext>
                </a:extLst>
              </a:tr>
            </a:tbl>
          </a:graphicData>
        </a:graphic>
      </p:graphicFrame>
      <p:pic>
        <p:nvPicPr>
          <p:cNvPr id="8" name="Picture 7"/>
          <p:cNvPicPr>
            <a:picLocks noChangeAspect="1"/>
          </p:cNvPicPr>
          <p:nvPr/>
        </p:nvPicPr>
        <p:blipFill>
          <a:blip r:embed="rId3"/>
          <a:stretch>
            <a:fillRect/>
          </a:stretch>
        </p:blipFill>
        <p:spPr>
          <a:xfrm>
            <a:off x="7556269" y="3476532"/>
            <a:ext cx="457240" cy="457240"/>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637705282"/>
              </p:ext>
            </p:extLst>
          </p:nvPr>
        </p:nvGraphicFramePr>
        <p:xfrm>
          <a:off x="252803" y="1340946"/>
          <a:ext cx="8559779" cy="740545"/>
        </p:xfrm>
        <a:graphic>
          <a:graphicData uri="http://schemas.openxmlformats.org/drawingml/2006/table">
            <a:tbl>
              <a:tblPr firstRow="1" firstCol="1" bandRow="1"/>
              <a:tblGrid>
                <a:gridCol w="1820357">
                  <a:extLst>
                    <a:ext uri="{9D8B030D-6E8A-4147-A177-3AD203B41FA5}">
                      <a16:colId xmlns:a16="http://schemas.microsoft.com/office/drawing/2014/main" val="402952606"/>
                    </a:ext>
                  </a:extLst>
                </a:gridCol>
                <a:gridCol w="1531000">
                  <a:extLst>
                    <a:ext uri="{9D8B030D-6E8A-4147-A177-3AD203B41FA5}">
                      <a16:colId xmlns:a16="http://schemas.microsoft.com/office/drawing/2014/main" val="2768573989"/>
                    </a:ext>
                  </a:extLst>
                </a:gridCol>
                <a:gridCol w="5208422">
                  <a:extLst>
                    <a:ext uri="{9D8B030D-6E8A-4147-A177-3AD203B41FA5}">
                      <a16:colId xmlns:a16="http://schemas.microsoft.com/office/drawing/2014/main" val="1860895287"/>
                    </a:ext>
                  </a:extLst>
                </a:gridCol>
              </a:tblGrid>
              <a:tr h="384373">
                <a:tc>
                  <a:txBody>
                    <a:bodyPr/>
                    <a:lstStyle/>
                    <a:p>
                      <a:pPr marL="36195" marR="47625" algn="ctr">
                        <a:lnSpc>
                          <a:spcPct val="107000"/>
                        </a:lnSpc>
                        <a:spcAft>
                          <a:spcPts val="0"/>
                        </a:spcAft>
                      </a:pPr>
                      <a:r>
                        <a:rPr lang="en-AU" sz="1600" b="1" u="sng"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Due Date</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9"/>
                    </a:solidFill>
                  </a:tcPr>
                </a:tc>
                <a:tc>
                  <a:txBody>
                    <a:bodyPr/>
                    <a:lstStyle/>
                    <a:p>
                      <a:pPr marL="36195" marR="47625" algn="ctr">
                        <a:lnSpc>
                          <a:spcPct val="107000"/>
                        </a:lnSpc>
                        <a:spcAft>
                          <a:spcPts val="0"/>
                        </a:spcAft>
                      </a:pPr>
                      <a:r>
                        <a:rPr lang="en-AU" sz="1600" b="1" u="none" strike="noStrike"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9"/>
                    </a:solidFill>
                  </a:tcPr>
                </a:tc>
                <a:tc>
                  <a:txBody>
                    <a:bodyPr/>
                    <a:lstStyle/>
                    <a:p>
                      <a:pPr algn="ctr">
                        <a:lnSpc>
                          <a:spcPct val="107000"/>
                        </a:lnSpc>
                        <a:spcAft>
                          <a:spcPts val="0"/>
                        </a:spcAft>
                      </a:pPr>
                      <a:r>
                        <a:rPr lang="en-AU" sz="1600" b="1" u="sng">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Milestone</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9"/>
                    </a:solidFill>
                  </a:tcPr>
                </a:tc>
                <a:extLst>
                  <a:ext uri="{0D108BD9-81ED-4DB2-BD59-A6C34878D82A}">
                    <a16:rowId xmlns:a16="http://schemas.microsoft.com/office/drawing/2014/main" val="3628220032"/>
                  </a:ext>
                </a:extLst>
              </a:tr>
              <a:tr h="343106">
                <a:tc>
                  <a:txBody>
                    <a:bodyPr/>
                    <a:lstStyle/>
                    <a:p>
                      <a:pPr marL="36195" marR="47625" algn="ctr">
                        <a:lnSpc>
                          <a:spcPct val="107000"/>
                        </a:lnSpc>
                        <a:spcAft>
                          <a:spcPts val="0"/>
                        </a:spcAft>
                      </a:pPr>
                      <a:r>
                        <a:rPr lang="en-AU" sz="1600" b="1" u="sng" dirty="0">
                          <a:solidFill>
                            <a:srgbClr val="222222"/>
                          </a:solidFill>
                          <a:effectLst/>
                          <a:latin typeface="+mn-lt"/>
                          <a:ea typeface="Calibri" panose="020F0502020204030204" pitchFamily="34" charset="0"/>
                          <a:cs typeface="Times New Roman" panose="02020603050405020304" pitchFamily="18" charset="0"/>
                        </a:rPr>
                        <a:t>Discovery DP21</a:t>
                      </a:r>
                      <a:endParaRPr lang="en-AU" sz="1600" dirty="0">
                        <a:effectLst/>
                        <a:latin typeface="+mn-lt"/>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47625" algn="ctr">
                        <a:lnSpc>
                          <a:spcPct val="107000"/>
                        </a:lnSpc>
                        <a:spcAft>
                          <a:spcPts val="0"/>
                        </a:spcAft>
                      </a:pPr>
                      <a:r>
                        <a:rPr lang="en-AU" sz="1600" b="1" u="sng" dirty="0">
                          <a:solidFill>
                            <a:srgbClr val="222222"/>
                          </a:solidFill>
                          <a:effectLst/>
                          <a:latin typeface="+mn-lt"/>
                          <a:ea typeface="Calibri" panose="020F0502020204030204" pitchFamily="34" charset="0"/>
                          <a:cs typeface="Times New Roman" panose="02020603050405020304" pitchFamily="18" charset="0"/>
                        </a:rPr>
                        <a:t>DECRA DE21</a:t>
                      </a:r>
                      <a:endParaRPr lang="en-AU" sz="16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AU" sz="1600" dirty="0">
                          <a:solidFill>
                            <a:srgbClr val="222222"/>
                          </a:solidFill>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839646779"/>
                  </a:ext>
                </a:extLst>
              </a:tr>
            </a:tbl>
          </a:graphicData>
        </a:graphic>
      </p:graphicFrame>
    </p:spTree>
    <p:extLst>
      <p:ext uri="{BB962C8B-B14F-4D97-AF65-F5344CB8AC3E}">
        <p14:creationId xmlns:p14="http://schemas.microsoft.com/office/powerpoint/2010/main" val="1883256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Administration Timelines (cont.)</a:t>
            </a:r>
          </a:p>
        </p:txBody>
      </p:sp>
      <p:sp>
        <p:nvSpPr>
          <p:cNvPr id="4" name="Text Placeholder 3"/>
          <p:cNvSpPr>
            <a:spLocks noGrp="1"/>
          </p:cNvSpPr>
          <p:nvPr>
            <p:ph type="body" sz="quarter" idx="19"/>
          </p:nvPr>
        </p:nvSpPr>
        <p:spPr/>
        <p:txBody>
          <a:bodyPr/>
          <a:lstStyle/>
          <a:p>
            <a:endParaRPr lang="en-AU"/>
          </a:p>
        </p:txBody>
      </p:sp>
      <p:sp>
        <p:nvSpPr>
          <p:cNvPr id="5" name="Text Placeholder 4"/>
          <p:cNvSpPr>
            <a:spLocks noGrp="1"/>
          </p:cNvSpPr>
          <p:nvPr>
            <p:ph type="body" sz="quarter" idx="20"/>
          </p:nvPr>
        </p:nvSpPr>
        <p:spPr/>
        <p:txBody>
          <a:bodyPr/>
          <a:lstStyle/>
          <a:p>
            <a:endParaRPr lang="en-AU"/>
          </a:p>
        </p:txBody>
      </p:sp>
      <p:graphicFrame>
        <p:nvGraphicFramePr>
          <p:cNvPr id="6" name="Table 5"/>
          <p:cNvGraphicFramePr>
            <a:graphicFrameLocks noGrp="1"/>
          </p:cNvGraphicFramePr>
          <p:nvPr>
            <p:extLst>
              <p:ext uri="{D42A27DB-BD31-4B8C-83A1-F6EECF244321}">
                <p14:modId xmlns:p14="http://schemas.microsoft.com/office/powerpoint/2010/main" val="1592570154"/>
              </p:ext>
            </p:extLst>
          </p:nvPr>
        </p:nvGraphicFramePr>
        <p:xfrm>
          <a:off x="245655" y="1455352"/>
          <a:ext cx="8559779" cy="740545"/>
        </p:xfrm>
        <a:graphic>
          <a:graphicData uri="http://schemas.openxmlformats.org/drawingml/2006/table">
            <a:tbl>
              <a:tblPr firstRow="1" firstCol="1" bandRow="1"/>
              <a:tblGrid>
                <a:gridCol w="1820357">
                  <a:extLst>
                    <a:ext uri="{9D8B030D-6E8A-4147-A177-3AD203B41FA5}">
                      <a16:colId xmlns:a16="http://schemas.microsoft.com/office/drawing/2014/main" val="4142795290"/>
                    </a:ext>
                  </a:extLst>
                </a:gridCol>
                <a:gridCol w="1531000">
                  <a:extLst>
                    <a:ext uri="{9D8B030D-6E8A-4147-A177-3AD203B41FA5}">
                      <a16:colId xmlns:a16="http://schemas.microsoft.com/office/drawing/2014/main" val="2501844636"/>
                    </a:ext>
                  </a:extLst>
                </a:gridCol>
                <a:gridCol w="5208422">
                  <a:extLst>
                    <a:ext uri="{9D8B030D-6E8A-4147-A177-3AD203B41FA5}">
                      <a16:colId xmlns:a16="http://schemas.microsoft.com/office/drawing/2014/main" val="4155735149"/>
                    </a:ext>
                  </a:extLst>
                </a:gridCol>
              </a:tblGrid>
              <a:tr h="384373">
                <a:tc>
                  <a:txBody>
                    <a:bodyPr/>
                    <a:lstStyle/>
                    <a:p>
                      <a:pPr marL="36195" marR="47625" algn="ctr">
                        <a:lnSpc>
                          <a:spcPct val="107000"/>
                        </a:lnSpc>
                        <a:spcAft>
                          <a:spcPts val="0"/>
                        </a:spcAft>
                      </a:pPr>
                      <a:r>
                        <a:rPr lang="en-AU" sz="1600" b="1" u="sng"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Due Date</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9"/>
                    </a:solidFill>
                  </a:tcPr>
                </a:tc>
                <a:tc>
                  <a:txBody>
                    <a:bodyPr/>
                    <a:lstStyle/>
                    <a:p>
                      <a:pPr marL="36195" marR="47625" algn="ctr">
                        <a:lnSpc>
                          <a:spcPct val="107000"/>
                        </a:lnSpc>
                        <a:spcAft>
                          <a:spcPts val="0"/>
                        </a:spcAft>
                      </a:pPr>
                      <a:r>
                        <a:rPr lang="en-AU" sz="1600" b="1" u="none" strike="noStrike"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9"/>
                    </a:solidFill>
                  </a:tcPr>
                </a:tc>
                <a:tc>
                  <a:txBody>
                    <a:bodyPr/>
                    <a:lstStyle/>
                    <a:p>
                      <a:pPr algn="ctr">
                        <a:lnSpc>
                          <a:spcPct val="107000"/>
                        </a:lnSpc>
                        <a:spcAft>
                          <a:spcPts val="0"/>
                        </a:spcAft>
                      </a:pPr>
                      <a:r>
                        <a:rPr lang="en-AU" sz="1600" b="1" u="sng">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Milestone</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9"/>
                    </a:solidFill>
                  </a:tcPr>
                </a:tc>
                <a:extLst>
                  <a:ext uri="{0D108BD9-81ED-4DB2-BD59-A6C34878D82A}">
                    <a16:rowId xmlns:a16="http://schemas.microsoft.com/office/drawing/2014/main" val="2876013378"/>
                  </a:ext>
                </a:extLst>
              </a:tr>
              <a:tr h="343106">
                <a:tc>
                  <a:txBody>
                    <a:bodyPr/>
                    <a:lstStyle/>
                    <a:p>
                      <a:pPr marL="36195" marR="47625" algn="ctr">
                        <a:lnSpc>
                          <a:spcPct val="107000"/>
                        </a:lnSpc>
                        <a:spcAft>
                          <a:spcPts val="0"/>
                        </a:spcAft>
                      </a:pPr>
                      <a:r>
                        <a:rPr lang="en-AU" sz="1600" b="1" u="sng" dirty="0">
                          <a:solidFill>
                            <a:srgbClr val="222222"/>
                          </a:solidFill>
                          <a:effectLst/>
                          <a:latin typeface="+mn-lt"/>
                          <a:ea typeface="Calibri" panose="020F0502020204030204" pitchFamily="34" charset="0"/>
                          <a:cs typeface="Times New Roman" panose="02020603050405020304" pitchFamily="18" charset="0"/>
                        </a:rPr>
                        <a:t>Discovery DP21</a:t>
                      </a:r>
                      <a:endParaRPr lang="en-AU" sz="1600" dirty="0">
                        <a:effectLst/>
                        <a:latin typeface="+mn-lt"/>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36195" marR="47625" algn="ctr">
                        <a:lnSpc>
                          <a:spcPct val="107000"/>
                        </a:lnSpc>
                        <a:spcAft>
                          <a:spcPts val="0"/>
                        </a:spcAft>
                      </a:pPr>
                      <a:r>
                        <a:rPr lang="en-AU" sz="1600" b="1" u="sng" dirty="0">
                          <a:solidFill>
                            <a:srgbClr val="222222"/>
                          </a:solidFill>
                          <a:effectLst/>
                          <a:latin typeface="+mn-lt"/>
                          <a:ea typeface="Calibri" panose="020F0502020204030204" pitchFamily="34" charset="0"/>
                          <a:cs typeface="Times New Roman" panose="02020603050405020304" pitchFamily="18" charset="0"/>
                        </a:rPr>
                        <a:t>DECRA DE21</a:t>
                      </a:r>
                      <a:endParaRPr lang="en-AU" sz="1600" dirty="0">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07000"/>
                        </a:lnSpc>
                        <a:spcAft>
                          <a:spcPts val="0"/>
                        </a:spcAft>
                      </a:pPr>
                      <a:r>
                        <a:rPr lang="en-AU" sz="1600" dirty="0">
                          <a:solidFill>
                            <a:srgbClr val="222222"/>
                          </a:solidFill>
                          <a:effectLst/>
                          <a:highlight>
                            <a:srgbClr val="D3D3D3"/>
                          </a:highlight>
                          <a:latin typeface="Calibri" panose="020F0502020204030204" pitchFamily="34" charset="0"/>
                          <a:ea typeface="Calibri" panose="020F0502020204030204" pitchFamily="34" charset="0"/>
                          <a:cs typeface="Times New Roman" panose="02020603050405020304" pitchFamily="18" charset="0"/>
                        </a:rPr>
                        <a:t>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40927602"/>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731441309"/>
              </p:ext>
            </p:extLst>
          </p:nvPr>
        </p:nvGraphicFramePr>
        <p:xfrm>
          <a:off x="245655" y="2195897"/>
          <a:ext cx="8559779" cy="3756017"/>
        </p:xfrm>
        <a:graphic>
          <a:graphicData uri="http://schemas.openxmlformats.org/drawingml/2006/table">
            <a:tbl>
              <a:tblPr firstRow="1" firstCol="1" bandRow="1"/>
              <a:tblGrid>
                <a:gridCol w="1820357">
                  <a:extLst>
                    <a:ext uri="{9D8B030D-6E8A-4147-A177-3AD203B41FA5}">
                      <a16:colId xmlns:a16="http://schemas.microsoft.com/office/drawing/2014/main" val="1798751183"/>
                    </a:ext>
                  </a:extLst>
                </a:gridCol>
                <a:gridCol w="1531000">
                  <a:extLst>
                    <a:ext uri="{9D8B030D-6E8A-4147-A177-3AD203B41FA5}">
                      <a16:colId xmlns:a16="http://schemas.microsoft.com/office/drawing/2014/main" val="1175907160"/>
                    </a:ext>
                  </a:extLst>
                </a:gridCol>
                <a:gridCol w="5208422">
                  <a:extLst>
                    <a:ext uri="{9D8B030D-6E8A-4147-A177-3AD203B41FA5}">
                      <a16:colId xmlns:a16="http://schemas.microsoft.com/office/drawing/2014/main" val="1109367707"/>
                    </a:ext>
                  </a:extLst>
                </a:gridCol>
              </a:tblGrid>
              <a:tr h="2069028">
                <a:tc>
                  <a:txBody>
                    <a:bodyPr/>
                    <a:lstStyle/>
                    <a:p>
                      <a:pPr marL="36195" marR="47625" algn="ctr">
                        <a:lnSpc>
                          <a:spcPct val="107000"/>
                        </a:lnSpc>
                        <a:spcAft>
                          <a:spcPts val="0"/>
                        </a:spcAft>
                      </a:pPr>
                      <a:r>
                        <a:rPr lang="en-AU" sz="1600" b="1" dirty="0">
                          <a:effectLst/>
                          <a:latin typeface="Calibri" panose="020F0502020204030204" pitchFamily="34" charset="0"/>
                          <a:ea typeface="Calibri" panose="020F0502020204030204" pitchFamily="34" charset="0"/>
                          <a:cs typeface="Times New Roman" panose="02020603050405020304" pitchFamily="18" charset="0"/>
                        </a:rPr>
                        <a:t>19 Feb 20</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p>
                      <a:pPr marL="36195" marR="47625" algn="ctr">
                        <a:lnSpc>
                          <a:spcPct val="107000"/>
                        </a:lnSpc>
                        <a:spcAft>
                          <a:spcPts val="0"/>
                        </a:spcAft>
                      </a:pPr>
                      <a:r>
                        <a:rPr lang="en-AU" sz="1600" b="1" dirty="0">
                          <a:effectLst/>
                          <a:latin typeface="Calibri" panose="020F0502020204030204" pitchFamily="34" charset="0"/>
                          <a:ea typeface="Calibri" panose="020F0502020204030204" pitchFamily="34" charset="0"/>
                          <a:cs typeface="Times New Roman" panose="02020603050405020304" pitchFamily="18" charset="0"/>
                        </a:rPr>
                        <a:t>(12noon)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6195" marR="47625" algn="ctr">
                        <a:lnSpc>
                          <a:spcPct val="107000"/>
                        </a:lnSpc>
                        <a:spcAft>
                          <a:spcPts val="0"/>
                        </a:spcAft>
                      </a:pPr>
                      <a:r>
                        <a:rPr lang="en-AU" sz="1600" b="1" dirty="0">
                          <a:effectLst/>
                          <a:latin typeface="Calibri" panose="020F0502020204030204" pitchFamily="34" charset="0"/>
                          <a:ea typeface="Calibri" panose="020F0502020204030204" pitchFamily="34" charset="0"/>
                          <a:cs typeface="Times New Roman" panose="02020603050405020304" pitchFamily="18" charset="0"/>
                        </a:rPr>
                        <a:t>05 Mar 20</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p>
                      <a:pPr marL="36195" marR="47625" algn="ctr">
                        <a:lnSpc>
                          <a:spcPct val="107000"/>
                        </a:lnSpc>
                        <a:spcAft>
                          <a:spcPts val="0"/>
                        </a:spcAft>
                      </a:pPr>
                      <a:r>
                        <a:rPr lang="en-AU" sz="1600" b="1" dirty="0">
                          <a:effectLst/>
                          <a:latin typeface="Calibri" panose="020F0502020204030204" pitchFamily="34" charset="0"/>
                          <a:ea typeface="Calibri" panose="020F0502020204030204" pitchFamily="34" charset="0"/>
                          <a:cs typeface="Times New Roman" panose="02020603050405020304" pitchFamily="18" charset="0"/>
                        </a:rPr>
                        <a:t>(12noon)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p>
                      <a:pPr marL="36195" marR="47625" algn="ctr">
                        <a:lnSpc>
                          <a:spcPct val="107000"/>
                        </a:lnSpc>
                        <a:spcAft>
                          <a:spcPts val="0"/>
                        </a:spcAft>
                      </a:pPr>
                      <a:r>
                        <a:rPr lang="en-AU" sz="1600" b="1" dirty="0">
                          <a:solidFill>
                            <a:srgbClr val="FF7C80"/>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AU" sz="1600" b="1">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Final Internal Submission:   </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AU" sz="1600" b="1">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Submission-ready Final Application,</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AU" sz="1600" b="1" u="sng">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Funding Submission Coversheet (FSC)</a:t>
                      </a:r>
                      <a:r>
                        <a:rPr lang="en-AU" sz="1600" b="1">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 </a:t>
                      </a:r>
                      <a:r>
                        <a:rPr lang="en-AU" sz="160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and</a:t>
                      </a:r>
                      <a:r>
                        <a:rPr lang="en-AU" sz="1600" b="1">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 </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AU" sz="1600" b="1" u="sng">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‘DP21 – DE21 Certification Form(s)’ / ‘NHMRC endorsement emails’  </a:t>
                      </a:r>
                      <a:r>
                        <a:rPr lang="en-AU" sz="1600" b="1">
                          <a:effectLst/>
                          <a:latin typeface="Calibri" panose="020F0502020204030204" pitchFamily="34" charset="0"/>
                          <a:ea typeface="Calibri" panose="020F0502020204030204" pitchFamily="34" charset="0"/>
                          <a:cs typeface="Times New Roman" panose="02020603050405020304" pitchFamily="18" charset="0"/>
                        </a:rPr>
                        <a:t> </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AU" sz="1600" b="1">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submitted to </a:t>
                      </a:r>
                      <a:r>
                        <a:rPr lang="en-AU" sz="1600" b="1" u="sng">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research.funding@federation.edu.au</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49833850"/>
                  </a:ext>
                </a:extLst>
              </a:tr>
              <a:tr h="812045">
                <a:tc gridSpan="3">
                  <a:txBody>
                    <a:bodyPr/>
                    <a:lstStyle/>
                    <a:p>
                      <a:pPr>
                        <a:lnSpc>
                          <a:spcPct val="107000"/>
                        </a:lnSpc>
                        <a:spcAft>
                          <a:spcPts val="0"/>
                        </a:spcAft>
                      </a:pPr>
                      <a:r>
                        <a:rPr lang="en-AU" sz="1600" i="1" dirty="0">
                          <a:solidFill>
                            <a:srgbClr val="A6A6A6"/>
                          </a:solidFill>
                          <a:effectLst/>
                          <a:latin typeface="Calibri" panose="020F0502020204030204" pitchFamily="34" charset="0"/>
                          <a:ea typeface="Calibri" panose="020F0502020204030204" pitchFamily="34" charset="0"/>
                          <a:cs typeface="Times New Roman" panose="02020603050405020304" pitchFamily="18" charset="0"/>
                        </a:rPr>
                        <a:t>Research Funding Team final check; arrange for DVCRI approval and sign off; System Certification of final application</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2269094841"/>
                  </a:ext>
                </a:extLst>
              </a:tr>
              <a:tr h="874944">
                <a:tc>
                  <a:txBody>
                    <a:bodyPr/>
                    <a:lstStyle/>
                    <a:p>
                      <a:pPr marL="36195" marR="47625" algn="ctr">
                        <a:lnSpc>
                          <a:spcPct val="107000"/>
                        </a:lnSpc>
                        <a:spcAft>
                          <a:spcPts val="0"/>
                        </a:spcAft>
                      </a:pPr>
                      <a:r>
                        <a:rPr lang="en-AU" sz="1600" i="1">
                          <a:solidFill>
                            <a:srgbClr val="A6A6A6"/>
                          </a:solidFill>
                          <a:effectLst/>
                          <a:latin typeface="Calibri" panose="020F0502020204030204" pitchFamily="34" charset="0"/>
                          <a:ea typeface="Calibri" panose="020F0502020204030204" pitchFamily="34" charset="0"/>
                          <a:cs typeface="Times New Roman" panose="02020603050405020304" pitchFamily="18" charset="0"/>
                        </a:rPr>
                        <a:t>26 Feb 20</a:t>
                      </a:r>
                      <a:endParaRPr lang="en-AU" sz="16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6195" marR="47625" algn="ctr">
                        <a:lnSpc>
                          <a:spcPct val="107000"/>
                        </a:lnSpc>
                        <a:spcAft>
                          <a:spcPts val="0"/>
                        </a:spcAft>
                      </a:pPr>
                      <a:r>
                        <a:rPr lang="en-AU" sz="1600" i="1" dirty="0">
                          <a:solidFill>
                            <a:srgbClr val="A6A6A6"/>
                          </a:solidFill>
                          <a:effectLst/>
                          <a:latin typeface="Calibri" panose="020F0502020204030204" pitchFamily="34" charset="0"/>
                          <a:ea typeface="Calibri" panose="020F0502020204030204" pitchFamily="34" charset="0"/>
                          <a:cs typeface="Times New Roman" panose="02020603050405020304" pitchFamily="18" charset="0"/>
                        </a:rPr>
                        <a:t>12 Mar 20</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07000"/>
                        </a:lnSpc>
                        <a:spcAft>
                          <a:spcPts val="0"/>
                        </a:spcAft>
                      </a:pPr>
                      <a:r>
                        <a:rPr lang="en-AU" sz="1600" i="1" dirty="0">
                          <a:solidFill>
                            <a:srgbClr val="A6A6A6"/>
                          </a:solidFill>
                          <a:effectLst/>
                          <a:latin typeface="Calibri" panose="020F0502020204030204" pitchFamily="34" charset="0"/>
                          <a:ea typeface="Calibri" panose="020F0502020204030204" pitchFamily="34" charset="0"/>
                          <a:cs typeface="Times New Roman" panose="02020603050405020304" pitchFamily="18" charset="0"/>
                        </a:rPr>
                        <a:t>Application submitted to ARC /  NHMRC by Research Funding Team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47625" marB="476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1367491"/>
                  </a:ext>
                </a:extLst>
              </a:tr>
            </a:tbl>
          </a:graphicData>
        </a:graphic>
      </p:graphicFrame>
      <p:pic>
        <p:nvPicPr>
          <p:cNvPr id="8" name="Picture 7"/>
          <p:cNvPicPr>
            <a:picLocks noChangeAspect="1"/>
          </p:cNvPicPr>
          <p:nvPr/>
        </p:nvPicPr>
        <p:blipFill>
          <a:blip r:embed="rId5"/>
          <a:stretch>
            <a:fillRect/>
          </a:stretch>
        </p:blipFill>
        <p:spPr>
          <a:xfrm>
            <a:off x="8050857" y="2418984"/>
            <a:ext cx="457240" cy="457240"/>
          </a:xfrm>
          <a:prstGeom prst="rect">
            <a:avLst/>
          </a:prstGeom>
        </p:spPr>
      </p:pic>
      <p:pic>
        <p:nvPicPr>
          <p:cNvPr id="9" name="Picture 8"/>
          <p:cNvPicPr>
            <a:picLocks noChangeAspect="1"/>
          </p:cNvPicPr>
          <p:nvPr/>
        </p:nvPicPr>
        <p:blipFill>
          <a:blip r:embed="rId6"/>
          <a:stretch>
            <a:fillRect/>
          </a:stretch>
        </p:blipFill>
        <p:spPr>
          <a:xfrm>
            <a:off x="6727896" y="5367236"/>
            <a:ext cx="469433" cy="499915"/>
          </a:xfrm>
          <a:prstGeom prst="rect">
            <a:avLst/>
          </a:prstGeom>
        </p:spPr>
      </p:pic>
    </p:spTree>
    <p:extLst>
      <p:ext uri="{BB962C8B-B14F-4D97-AF65-F5344CB8AC3E}">
        <p14:creationId xmlns:p14="http://schemas.microsoft.com/office/powerpoint/2010/main" val="1727878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ARC FedUni internal forms and templates</a:t>
            </a:r>
          </a:p>
        </p:txBody>
      </p:sp>
      <p:sp>
        <p:nvSpPr>
          <p:cNvPr id="3" name="Text Placeholder 2"/>
          <p:cNvSpPr>
            <a:spLocks noGrp="1"/>
          </p:cNvSpPr>
          <p:nvPr>
            <p:ph type="body" sz="quarter" idx="10"/>
          </p:nvPr>
        </p:nvSpPr>
        <p:spPr/>
        <p:txBody>
          <a:bodyPr/>
          <a:lstStyle/>
          <a:p>
            <a:r>
              <a:rPr lang="en-AU" sz="1800" u="sng" dirty="0"/>
              <a:t>REQUIRED for DP21</a:t>
            </a:r>
          </a:p>
          <a:p>
            <a:pPr marL="285750" indent="-285750">
              <a:buFont typeface="Arial" panose="020B0604020202020204" pitchFamily="34" charset="0"/>
              <a:buChar char="•"/>
            </a:pPr>
            <a:r>
              <a:rPr lang="en-AU" sz="1600" b="1" dirty="0"/>
              <a:t>ARC &amp; NHMRC Grant EOI </a:t>
            </a:r>
            <a:r>
              <a:rPr lang="en-AU" sz="1400" dirty="0"/>
              <a:t>– done </a:t>
            </a:r>
            <a:br>
              <a:rPr lang="en-AU" sz="1400" dirty="0"/>
            </a:br>
            <a:endParaRPr lang="en-AU" sz="1400" dirty="0"/>
          </a:p>
          <a:p>
            <a:pPr marL="285750" indent="-285750">
              <a:buFont typeface="Arial" panose="020B0604020202020204" pitchFamily="34" charset="0"/>
              <a:buChar char="•"/>
            </a:pPr>
            <a:r>
              <a:rPr lang="en-AU" sz="1600" b="1" dirty="0"/>
              <a:t>DP21 Costing Pro Forma</a:t>
            </a:r>
            <a:r>
              <a:rPr lang="en-AU" sz="1600" dirty="0"/>
              <a:t>  </a:t>
            </a:r>
            <a:r>
              <a:rPr lang="en-AU" sz="1100" dirty="0"/>
              <a:t>For assistance contact Tara Harle, via </a:t>
            </a:r>
            <a:r>
              <a:rPr lang="en-AU" sz="1100" dirty="0">
                <a:hlinkClick r:id="rId2"/>
              </a:rPr>
              <a:t>research.funding@federation.edu.au</a:t>
            </a:r>
            <a:r>
              <a:rPr lang="en-AU" sz="1100" dirty="0"/>
              <a:t> </a:t>
            </a:r>
            <a:br>
              <a:rPr lang="en-AU" sz="1100" dirty="0"/>
            </a:br>
            <a:r>
              <a:rPr lang="en-AU" sz="1100" dirty="0">
                <a:hlinkClick r:id="rId3"/>
              </a:rPr>
              <a:t>https://federation.edu.au/staff/business-and-communication/finance-at-feduni/finance</a:t>
            </a:r>
            <a:r>
              <a:rPr lang="en-AU" sz="1100" dirty="0"/>
              <a:t/>
            </a:r>
            <a:br>
              <a:rPr lang="en-AU" sz="1100" dirty="0"/>
            </a:br>
            <a:endParaRPr lang="en-AU" sz="1100" dirty="0"/>
          </a:p>
          <a:p>
            <a:pPr marL="285750" indent="-285750">
              <a:buFont typeface="Arial" panose="020B0604020202020204" pitchFamily="34" charset="0"/>
              <a:buChar char="•"/>
            </a:pPr>
            <a:r>
              <a:rPr lang="en-AU" sz="1600" b="1" dirty="0"/>
              <a:t>ARC DP21 Certification &amp; </a:t>
            </a:r>
            <a:r>
              <a:rPr lang="en-AU" sz="1600" b="1" dirty="0" err="1"/>
              <a:t>CoI</a:t>
            </a:r>
            <a:r>
              <a:rPr lang="en-AU" sz="1600" b="1" dirty="0"/>
              <a:t> Form (FedUni version) – </a:t>
            </a:r>
            <a:r>
              <a:rPr lang="en-AU" sz="1200" i="1" dirty="0"/>
              <a:t>available soon…</a:t>
            </a:r>
            <a:r>
              <a:rPr lang="en-AU" sz="1600" b="1" dirty="0"/>
              <a:t/>
            </a:r>
            <a:br>
              <a:rPr lang="en-AU" sz="1600" b="1" dirty="0"/>
            </a:br>
            <a:r>
              <a:rPr lang="en-AU" sz="1100" dirty="0">
                <a:hlinkClick r:id="rId4"/>
              </a:rPr>
              <a:t>https://federation.edu.au/research/support-for-students-and-staff/research-funding/important-funding-application-dates/arc-and-nhmrc-due-dates/funding-rules,-instructions-to-applicants-and-other-relevant-docs</a:t>
            </a:r>
            <a:r>
              <a:rPr lang="en-AU" sz="1100" dirty="0"/>
              <a:t/>
            </a:r>
            <a:br>
              <a:rPr lang="en-AU" sz="1100" dirty="0"/>
            </a:br>
            <a:endParaRPr lang="en-AU" sz="1100" dirty="0"/>
          </a:p>
          <a:p>
            <a:pPr marL="285750" indent="-285750">
              <a:buFont typeface="Arial" panose="020B0604020202020204" pitchFamily="34" charset="0"/>
              <a:buChar char="•"/>
            </a:pPr>
            <a:r>
              <a:rPr lang="en-AU" sz="1600" b="1" dirty="0"/>
              <a:t>Funding Submission Coversheet (FSC)</a:t>
            </a:r>
            <a:br>
              <a:rPr lang="en-AU" sz="1600" b="1" dirty="0"/>
            </a:br>
            <a:r>
              <a:rPr lang="en-AU" sz="1100" dirty="0">
                <a:hlinkClick r:id="rId5"/>
              </a:rPr>
              <a:t>https://federation.edu.au/research/support-for-students-and-staff/research-funding/grants-forms/step-3-funding-submission-coversheet-fsc</a:t>
            </a:r>
            <a:endParaRPr lang="en-AU" sz="1100" b="1" dirty="0"/>
          </a:p>
          <a:p>
            <a:r>
              <a:rPr lang="en-AU" sz="1400" dirty="0"/>
              <a:t> 	</a:t>
            </a:r>
            <a:endParaRPr lang="en-AU" dirty="0"/>
          </a:p>
        </p:txBody>
      </p:sp>
      <p:sp>
        <p:nvSpPr>
          <p:cNvPr id="4" name="Text Placeholder 3"/>
          <p:cNvSpPr>
            <a:spLocks noGrp="1"/>
          </p:cNvSpPr>
          <p:nvPr>
            <p:ph type="body" sz="quarter" idx="19"/>
          </p:nvPr>
        </p:nvSpPr>
        <p:spPr/>
        <p:txBody>
          <a:bodyPr/>
          <a:lstStyle/>
          <a:p>
            <a:endParaRPr lang="en-AU"/>
          </a:p>
        </p:txBody>
      </p:sp>
      <p:sp>
        <p:nvSpPr>
          <p:cNvPr id="5" name="Text Placeholder 4"/>
          <p:cNvSpPr>
            <a:spLocks noGrp="1"/>
          </p:cNvSpPr>
          <p:nvPr>
            <p:ph type="body" sz="quarter" idx="20"/>
          </p:nvPr>
        </p:nvSpPr>
        <p:spPr/>
        <p:txBody>
          <a:bodyPr/>
          <a:lstStyle/>
          <a:p>
            <a:endParaRPr lang="en-AU"/>
          </a:p>
        </p:txBody>
      </p:sp>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63092" y="1833474"/>
            <a:ext cx="311727" cy="311727"/>
          </a:xfrm>
          <a:prstGeom prst="rect">
            <a:avLst/>
          </a:prstGeom>
        </p:spPr>
      </p:pic>
    </p:spTree>
    <p:extLst>
      <p:ext uri="{BB962C8B-B14F-4D97-AF65-F5344CB8AC3E}">
        <p14:creationId xmlns:p14="http://schemas.microsoft.com/office/powerpoint/2010/main" val="3996348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919" y="413513"/>
            <a:ext cx="8391253" cy="645069"/>
          </a:xfrm>
        </p:spPr>
        <p:txBody>
          <a:bodyPr/>
          <a:lstStyle/>
          <a:p>
            <a:r>
              <a:rPr lang="en-AU" dirty="0"/>
              <a:t>Applying for ARC funding</a:t>
            </a:r>
          </a:p>
        </p:txBody>
      </p:sp>
      <p:sp>
        <p:nvSpPr>
          <p:cNvPr id="3" name="Text Placeholder 2"/>
          <p:cNvSpPr>
            <a:spLocks noGrp="1"/>
          </p:cNvSpPr>
          <p:nvPr>
            <p:ph type="body" sz="quarter" idx="10"/>
          </p:nvPr>
        </p:nvSpPr>
        <p:spPr>
          <a:xfrm>
            <a:off x="335458" y="1193075"/>
            <a:ext cx="8547285" cy="4866904"/>
          </a:xfrm>
        </p:spPr>
        <p:txBody>
          <a:bodyPr/>
          <a:lstStyle/>
          <a:p>
            <a:r>
              <a:rPr lang="en-AU" sz="1800" dirty="0"/>
              <a:t>Be prepared:</a:t>
            </a:r>
          </a:p>
          <a:p>
            <a:pPr lvl="1"/>
            <a:r>
              <a:rPr lang="en-AU" sz="1500" dirty="0">
                <a:latin typeface="Arial" panose="020B0604020202020204" pitchFamily="34" charset="0"/>
                <a:cs typeface="Arial" panose="020B0604020202020204" pitchFamily="34" charset="0"/>
              </a:rPr>
              <a:t>Register and set up alerts on </a:t>
            </a:r>
            <a:r>
              <a:rPr lang="en-AU" sz="1500" b="1" dirty="0" err="1">
                <a:latin typeface="Arial" panose="020B0604020202020204" pitchFamily="34" charset="0"/>
                <a:cs typeface="Arial" panose="020B0604020202020204" pitchFamily="34" charset="0"/>
              </a:rPr>
              <a:t>GrantConnect</a:t>
            </a:r>
            <a:endParaRPr lang="en-AU" sz="1500" b="1" dirty="0">
              <a:latin typeface="Arial" panose="020B0604020202020204" pitchFamily="34" charset="0"/>
              <a:cs typeface="Arial" panose="020B0604020202020204" pitchFamily="34" charset="0"/>
            </a:endParaRPr>
          </a:p>
          <a:p>
            <a:pPr lvl="2"/>
            <a:r>
              <a:rPr lang="en-AU" sz="1100" dirty="0">
                <a:latin typeface="Arial" panose="020B0604020202020204" pitchFamily="34" charset="0"/>
                <a:cs typeface="Arial" panose="020B0604020202020204" pitchFamily="34" charset="0"/>
              </a:rPr>
              <a:t>Download and read the Grant Guidelines, Instructions to Applicants (ITAs), FAQs, Funding Agreement, </a:t>
            </a:r>
            <a:r>
              <a:rPr lang="en-AU" sz="1100" dirty="0" err="1">
                <a:latin typeface="Arial" panose="020B0604020202020204" pitchFamily="34" charset="0"/>
                <a:cs typeface="Arial" panose="020B0604020202020204" pitchFamily="34" charset="0"/>
              </a:rPr>
              <a:t>etc</a:t>
            </a:r>
            <a:endParaRPr lang="en-AU" sz="1100" dirty="0">
              <a:latin typeface="Arial" panose="020B0604020202020204" pitchFamily="34" charset="0"/>
              <a:cs typeface="Arial" panose="020B0604020202020204" pitchFamily="34" charset="0"/>
            </a:endParaRPr>
          </a:p>
          <a:p>
            <a:pPr lvl="1"/>
            <a:r>
              <a:rPr lang="en-AU" sz="1500" dirty="0">
                <a:latin typeface="Arial" panose="020B0604020202020204" pitchFamily="34" charset="0"/>
                <a:cs typeface="Arial" panose="020B0604020202020204" pitchFamily="34" charset="0"/>
              </a:rPr>
              <a:t>Check cross scheme eligibility </a:t>
            </a:r>
            <a:r>
              <a:rPr lang="en-AU" sz="1200" dirty="0">
                <a:hlinkClick r:id="rId2"/>
              </a:rPr>
              <a:t>https://www.arc.gov.au/grants/grant-application/eligibility-matters</a:t>
            </a:r>
            <a:endParaRPr lang="en-AU" sz="1200" dirty="0">
              <a:latin typeface="Arial" panose="020B0604020202020204" pitchFamily="34" charset="0"/>
              <a:cs typeface="Arial" panose="020B0604020202020204" pitchFamily="34" charset="0"/>
            </a:endParaRPr>
          </a:p>
          <a:p>
            <a:pPr lvl="1"/>
            <a:r>
              <a:rPr lang="en-AU" sz="1500" dirty="0">
                <a:latin typeface="Arial" panose="020B0604020202020204" pitchFamily="34" charset="0"/>
                <a:cs typeface="Arial" panose="020B0604020202020204" pitchFamily="34" charset="0"/>
              </a:rPr>
              <a:t>Update your </a:t>
            </a:r>
            <a:r>
              <a:rPr lang="en-AU" sz="1500" b="1" dirty="0">
                <a:latin typeface="Arial" panose="020B0604020202020204" pitchFamily="34" charset="0"/>
                <a:cs typeface="Arial" panose="020B0604020202020204" pitchFamily="34" charset="0"/>
              </a:rPr>
              <a:t>RMS account </a:t>
            </a:r>
            <a:r>
              <a:rPr lang="en-AU" sz="1500" dirty="0">
                <a:latin typeface="Arial" panose="020B0604020202020204" pitchFamily="34" charset="0"/>
                <a:cs typeface="Arial" panose="020B0604020202020204" pitchFamily="34" charset="0"/>
              </a:rPr>
              <a:t>(all sections), link your ORCID and outputs </a:t>
            </a:r>
          </a:p>
          <a:p>
            <a:pPr lvl="1"/>
            <a:r>
              <a:rPr lang="en-AU" sz="1500" dirty="0">
                <a:latin typeface="Arial" panose="020B0604020202020204" pitchFamily="34" charset="0"/>
                <a:cs typeface="Arial" panose="020B0604020202020204" pitchFamily="34" charset="0"/>
              </a:rPr>
              <a:t>Get </a:t>
            </a:r>
            <a:r>
              <a:rPr lang="en-AU" sz="1500" b="1" dirty="0" smtClean="0">
                <a:latin typeface="Arial" panose="020B0604020202020204" pitchFamily="34" charset="0"/>
                <a:cs typeface="Arial" panose="020B0604020202020204" pitchFamily="34" charset="0"/>
              </a:rPr>
              <a:t>co-CIs </a:t>
            </a:r>
            <a:r>
              <a:rPr lang="en-AU" sz="1500" dirty="0">
                <a:latin typeface="Arial" panose="020B0604020202020204" pitchFamily="34" charset="0"/>
                <a:cs typeface="Arial" panose="020B0604020202020204" pitchFamily="34" charset="0"/>
              </a:rPr>
              <a:t>and </a:t>
            </a:r>
            <a:r>
              <a:rPr lang="en-AU" sz="1500" b="1" dirty="0">
                <a:latin typeface="Arial" panose="020B0604020202020204" pitchFamily="34" charset="0"/>
                <a:cs typeface="Arial" panose="020B0604020202020204" pitchFamily="34" charset="0"/>
              </a:rPr>
              <a:t>Partner Investigators (PIs) </a:t>
            </a:r>
            <a:r>
              <a:rPr lang="en-AU" sz="1500" dirty="0">
                <a:latin typeface="Arial" panose="020B0604020202020204" pitchFamily="34" charset="0"/>
                <a:cs typeface="Arial" panose="020B0604020202020204" pitchFamily="34" charset="0"/>
              </a:rPr>
              <a:t>on board early </a:t>
            </a:r>
          </a:p>
          <a:p>
            <a:pPr lvl="2">
              <a:spcBef>
                <a:spcPts val="0"/>
              </a:spcBef>
              <a:spcAft>
                <a:spcPts val="0"/>
              </a:spcAft>
            </a:pPr>
            <a:r>
              <a:rPr lang="en-AU" sz="1100" dirty="0">
                <a:latin typeface="Arial" panose="020B0604020202020204" pitchFamily="34" charset="0"/>
                <a:cs typeface="Arial" panose="020B0604020202020204" pitchFamily="34" charset="0"/>
              </a:rPr>
              <a:t>They also need RMS accounts - this can be time consuming to manage</a:t>
            </a:r>
          </a:p>
          <a:p>
            <a:pPr lvl="2">
              <a:spcBef>
                <a:spcPts val="0"/>
              </a:spcBef>
              <a:spcAft>
                <a:spcPts val="0"/>
              </a:spcAft>
            </a:pPr>
            <a:r>
              <a:rPr lang="en-AU" sz="1100" dirty="0">
                <a:latin typeface="Arial" panose="020B0604020202020204" pitchFamily="34" charset="0"/>
                <a:cs typeface="Arial" panose="020B0604020202020204" pitchFamily="34" charset="0"/>
              </a:rPr>
              <a:t>Provide them with all documentation</a:t>
            </a:r>
          </a:p>
          <a:p>
            <a:pPr lvl="1"/>
            <a:r>
              <a:rPr lang="en-AU" sz="1500" dirty="0">
                <a:latin typeface="Arial" panose="020B0604020202020204" pitchFamily="34" charset="0"/>
                <a:cs typeface="Arial" panose="020B0604020202020204" pitchFamily="34" charset="0"/>
              </a:rPr>
              <a:t>Regular </a:t>
            </a:r>
            <a:r>
              <a:rPr lang="en-AU" sz="1500" dirty="0" smtClean="0">
                <a:latin typeface="Arial" panose="020B0604020202020204" pitchFamily="34" charset="0"/>
                <a:cs typeface="Arial" panose="020B0604020202020204" pitchFamily="34" charset="0"/>
              </a:rPr>
              <a:t>catch-ups </a:t>
            </a:r>
            <a:r>
              <a:rPr lang="en-AU" sz="1500" dirty="0">
                <a:latin typeface="Arial" panose="020B0604020202020204" pitchFamily="34" charset="0"/>
                <a:cs typeface="Arial" panose="020B0604020202020204" pitchFamily="34" charset="0"/>
              </a:rPr>
              <a:t>with your partners, peers, mentors</a:t>
            </a:r>
          </a:p>
          <a:p>
            <a:pPr lvl="1"/>
            <a:r>
              <a:rPr lang="en-AU" sz="1500" dirty="0">
                <a:latin typeface="Arial" panose="020B0604020202020204" pitchFamily="34" charset="0"/>
                <a:cs typeface="Arial" panose="020B0604020202020204" pitchFamily="34" charset="0"/>
              </a:rPr>
              <a:t>Draft, draft and redraft.  </a:t>
            </a:r>
          </a:p>
          <a:p>
            <a:pPr lvl="1"/>
            <a:r>
              <a:rPr lang="en-AU" sz="1500" dirty="0">
                <a:latin typeface="Arial" panose="020B0604020202020204" pitchFamily="34" charset="0"/>
                <a:cs typeface="Arial" panose="020B0604020202020204" pitchFamily="34" charset="0"/>
              </a:rPr>
              <a:t>Take on board feedback </a:t>
            </a:r>
          </a:p>
          <a:p>
            <a:pPr lvl="2"/>
            <a:r>
              <a:rPr lang="en-AU" sz="1100" dirty="0">
                <a:latin typeface="Arial" panose="020B0604020202020204" pitchFamily="34" charset="0"/>
                <a:cs typeface="Arial" panose="020B0604020202020204" pitchFamily="34" charset="0"/>
              </a:rPr>
              <a:t>including previous Assessor Reports if applicable</a:t>
            </a:r>
          </a:p>
          <a:p>
            <a:pPr lvl="1"/>
            <a:r>
              <a:rPr lang="en-AU" sz="1500" dirty="0">
                <a:latin typeface="Arial" panose="020B0604020202020204" pitchFamily="34" charset="0"/>
                <a:cs typeface="Arial" panose="020B0604020202020204" pitchFamily="34" charset="0"/>
              </a:rPr>
              <a:t>Make friends with the Research Funding Team </a:t>
            </a:r>
            <a:r>
              <a:rPr lang="en-AU" sz="1500" dirty="0">
                <a:latin typeface="Arial" panose="020B0604020202020204" pitchFamily="34" charset="0"/>
                <a:cs typeface="Arial" panose="020B0604020202020204" pitchFamily="34" charset="0"/>
                <a:sym typeface="Wingdings" panose="05000000000000000000" pitchFamily="2" charset="2"/>
              </a:rPr>
              <a:t></a:t>
            </a:r>
            <a:endParaRPr lang="en-AU" sz="1500" dirty="0">
              <a:latin typeface="Arial" panose="020B0604020202020204" pitchFamily="34" charset="0"/>
              <a:cs typeface="Arial" panose="020B0604020202020204" pitchFamily="34" charset="0"/>
            </a:endParaRPr>
          </a:p>
          <a:p>
            <a:endParaRPr lang="en-AU" dirty="0"/>
          </a:p>
          <a:p>
            <a:r>
              <a:rPr lang="en-AU" sz="1200" dirty="0"/>
              <a:t>			Did I mention read the guidelines??</a:t>
            </a:r>
          </a:p>
        </p:txBody>
      </p:sp>
      <p:sp>
        <p:nvSpPr>
          <p:cNvPr id="4" name="Text Placeholder 3"/>
          <p:cNvSpPr>
            <a:spLocks noGrp="1"/>
          </p:cNvSpPr>
          <p:nvPr>
            <p:ph type="body" sz="quarter" idx="19"/>
          </p:nvPr>
        </p:nvSpPr>
        <p:spPr/>
        <p:txBody>
          <a:bodyPr/>
          <a:lstStyle/>
          <a:p>
            <a:endParaRPr lang="en-AU"/>
          </a:p>
        </p:txBody>
      </p:sp>
      <p:sp>
        <p:nvSpPr>
          <p:cNvPr id="5" name="Text Placeholder 4"/>
          <p:cNvSpPr>
            <a:spLocks noGrp="1"/>
          </p:cNvSpPr>
          <p:nvPr>
            <p:ph type="body" sz="quarter" idx="20"/>
          </p:nvPr>
        </p:nvSpPr>
        <p:spPr/>
        <p:txBody>
          <a:bodyPr/>
          <a:lstStyle/>
          <a:p>
            <a:endParaRPr lang="en-AU"/>
          </a:p>
        </p:txBody>
      </p:sp>
    </p:spTree>
    <p:extLst>
      <p:ext uri="{BB962C8B-B14F-4D97-AF65-F5344CB8AC3E}">
        <p14:creationId xmlns:p14="http://schemas.microsoft.com/office/powerpoint/2010/main" val="120882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Applying for ARC funding</a:t>
            </a:r>
          </a:p>
        </p:txBody>
      </p:sp>
      <p:sp>
        <p:nvSpPr>
          <p:cNvPr id="3" name="Text Placeholder 2"/>
          <p:cNvSpPr>
            <a:spLocks noGrp="1"/>
          </p:cNvSpPr>
          <p:nvPr>
            <p:ph type="body" sz="quarter" idx="10"/>
          </p:nvPr>
        </p:nvSpPr>
        <p:spPr>
          <a:xfrm>
            <a:off x="335458" y="1438101"/>
            <a:ext cx="8407003" cy="4505499"/>
          </a:xfrm>
        </p:spPr>
        <p:txBody>
          <a:bodyPr/>
          <a:lstStyle/>
          <a:p>
            <a:r>
              <a:rPr lang="en-AU" sz="1800" dirty="0"/>
              <a:t>Other things to do/consider:</a:t>
            </a:r>
          </a:p>
          <a:p>
            <a:pPr lvl="1"/>
            <a:r>
              <a:rPr lang="en-AU" sz="1500" dirty="0">
                <a:latin typeface="Arial" panose="020B0604020202020204" pitchFamily="34" charset="0"/>
                <a:cs typeface="Arial" panose="020B0604020202020204" pitchFamily="34" charset="0"/>
              </a:rPr>
              <a:t>Does your project involve </a:t>
            </a:r>
            <a:r>
              <a:rPr lang="en-AU" sz="1500" b="1" dirty="0">
                <a:latin typeface="Arial" panose="020B0604020202020204" pitchFamily="34" charset="0"/>
                <a:cs typeface="Arial" panose="020B0604020202020204" pitchFamily="34" charset="0"/>
              </a:rPr>
              <a:t>Medical Research</a:t>
            </a:r>
            <a:r>
              <a:rPr lang="en-AU" sz="1500" dirty="0">
                <a:latin typeface="Arial" panose="020B0604020202020204" pitchFamily="34" charset="0"/>
                <a:cs typeface="Arial" panose="020B0604020202020204" pitchFamily="34" charset="0"/>
              </a:rPr>
              <a:t>? – eligibility issue</a:t>
            </a:r>
          </a:p>
          <a:p>
            <a:pPr lvl="2"/>
            <a:r>
              <a:rPr lang="en-AU" sz="1400" dirty="0">
                <a:latin typeface="Arial" panose="020B0604020202020204" pitchFamily="34" charset="0"/>
                <a:cs typeface="Arial" panose="020B0604020202020204" pitchFamily="34" charset="0"/>
              </a:rPr>
              <a:t>Check  ARC Medical Research Policy </a:t>
            </a:r>
            <a:br>
              <a:rPr lang="en-AU" sz="1400" dirty="0">
                <a:latin typeface="Arial" panose="020B0604020202020204" pitchFamily="34" charset="0"/>
                <a:cs typeface="Arial" panose="020B0604020202020204" pitchFamily="34" charset="0"/>
              </a:rPr>
            </a:br>
            <a:r>
              <a:rPr lang="en-AU" sz="1200" dirty="0">
                <a:latin typeface="Arial" panose="020B0604020202020204" pitchFamily="34" charset="0"/>
                <a:cs typeface="Arial" panose="020B0604020202020204" pitchFamily="34" charset="0"/>
                <a:hlinkClick r:id="rId2"/>
              </a:rPr>
              <a:t>https://www.arc.gov.au/policies-strategies/policy/arc-medical-research-policy/arc-medical-research-policy-version-20181</a:t>
            </a:r>
            <a:r>
              <a:rPr lang="en-AU" sz="1200" dirty="0">
                <a:latin typeface="Arial" panose="020B0604020202020204" pitchFamily="34" charset="0"/>
                <a:cs typeface="Arial" panose="020B0604020202020204" pitchFamily="34" charset="0"/>
              </a:rPr>
              <a:t> </a:t>
            </a:r>
            <a:endParaRPr lang="en-AU" sz="1500" dirty="0">
              <a:latin typeface="Arial" panose="020B0604020202020204" pitchFamily="34" charset="0"/>
              <a:cs typeface="Arial" panose="020B0604020202020204" pitchFamily="34" charset="0"/>
            </a:endParaRPr>
          </a:p>
          <a:p>
            <a:pPr lvl="1"/>
            <a:r>
              <a:rPr lang="en-AU" sz="1500" b="1" dirty="0">
                <a:latin typeface="Arial" panose="020B0604020202020204" pitchFamily="34" charset="0"/>
                <a:cs typeface="Arial" panose="020B0604020202020204" pitchFamily="34" charset="0"/>
              </a:rPr>
              <a:t>Request not to assess </a:t>
            </a:r>
          </a:p>
          <a:p>
            <a:pPr lvl="2"/>
            <a:r>
              <a:rPr lang="en-AU" sz="1400" dirty="0">
                <a:latin typeface="Arial" panose="020B0604020202020204" pitchFamily="34" charset="0"/>
                <a:cs typeface="Arial" panose="020B0604020202020204" pitchFamily="34" charset="0"/>
              </a:rPr>
              <a:t>Not to be taken lightly; must be justified with comprehensive evidence </a:t>
            </a:r>
          </a:p>
          <a:p>
            <a:pPr lvl="2"/>
            <a:r>
              <a:rPr lang="en-AU" sz="1400" dirty="0">
                <a:latin typeface="Arial" panose="020B0604020202020204" pitchFamily="34" charset="0"/>
                <a:cs typeface="Arial" panose="020B0604020202020204" pitchFamily="34" charset="0"/>
              </a:rPr>
              <a:t>let us know as soon as possible</a:t>
            </a:r>
            <a:endParaRPr lang="en-AU" sz="1500" dirty="0">
              <a:latin typeface="Arial" panose="020B0604020202020204" pitchFamily="34" charset="0"/>
              <a:cs typeface="Arial" panose="020B0604020202020204" pitchFamily="34" charset="0"/>
            </a:endParaRPr>
          </a:p>
          <a:p>
            <a:pPr lvl="1"/>
            <a:r>
              <a:rPr lang="en-AU" sz="1500" dirty="0">
                <a:latin typeface="Arial" panose="020B0604020202020204" pitchFamily="34" charset="0"/>
                <a:cs typeface="Arial" panose="020B0604020202020204" pitchFamily="34" charset="0"/>
              </a:rPr>
              <a:t>Perceived, potential or actual </a:t>
            </a:r>
            <a:r>
              <a:rPr lang="en-AU" sz="1500" b="1" dirty="0">
                <a:latin typeface="Arial" panose="020B0604020202020204" pitchFamily="34" charset="0"/>
                <a:cs typeface="Arial" panose="020B0604020202020204" pitchFamily="34" charset="0"/>
              </a:rPr>
              <a:t>conflict of interest </a:t>
            </a:r>
          </a:p>
          <a:p>
            <a:pPr lvl="2"/>
            <a:r>
              <a:rPr lang="en-AU" sz="1400" dirty="0">
                <a:latin typeface="Arial" panose="020B0604020202020204" pitchFamily="34" charset="0"/>
                <a:cs typeface="Arial" panose="020B0604020202020204" pitchFamily="34" charset="0"/>
              </a:rPr>
              <a:t>All persons and organisations named on the application must declare </a:t>
            </a:r>
            <a:r>
              <a:rPr lang="en-AU" sz="1400" dirty="0" err="1">
                <a:latin typeface="Arial" panose="020B0604020202020204" pitchFamily="34" charset="0"/>
                <a:cs typeface="Arial" panose="020B0604020202020204" pitchFamily="34" charset="0"/>
              </a:rPr>
              <a:t>CoI</a:t>
            </a:r>
            <a:r>
              <a:rPr lang="en-AU" sz="1400" dirty="0">
                <a:latin typeface="Arial" panose="020B0604020202020204" pitchFamily="34" charset="0"/>
                <a:cs typeface="Arial" panose="020B0604020202020204" pitchFamily="34" charset="0"/>
              </a:rPr>
              <a:t> to Admin Org </a:t>
            </a:r>
          </a:p>
          <a:p>
            <a:pPr lvl="2"/>
            <a:r>
              <a:rPr lang="en-AU" sz="1400" dirty="0">
                <a:latin typeface="Arial" panose="020B0604020202020204" pitchFamily="34" charset="0"/>
                <a:cs typeface="Arial" panose="020B0604020202020204" pitchFamily="34" charset="0"/>
              </a:rPr>
              <a:t>Let us know as soon as possible</a:t>
            </a:r>
          </a:p>
          <a:p>
            <a:endParaRPr lang="en-AU" dirty="0"/>
          </a:p>
          <a:p>
            <a:r>
              <a:rPr lang="en-AU" sz="1200" dirty="0"/>
              <a:t>Did I mention read the guidelines??</a:t>
            </a:r>
          </a:p>
          <a:p>
            <a:endParaRPr lang="en-AU" dirty="0"/>
          </a:p>
        </p:txBody>
      </p:sp>
      <p:sp>
        <p:nvSpPr>
          <p:cNvPr id="4" name="Text Placeholder 3"/>
          <p:cNvSpPr>
            <a:spLocks noGrp="1"/>
          </p:cNvSpPr>
          <p:nvPr>
            <p:ph type="body" sz="quarter" idx="19"/>
          </p:nvPr>
        </p:nvSpPr>
        <p:spPr/>
        <p:txBody>
          <a:bodyPr/>
          <a:lstStyle/>
          <a:p>
            <a:endParaRPr lang="en-AU"/>
          </a:p>
        </p:txBody>
      </p:sp>
      <p:sp>
        <p:nvSpPr>
          <p:cNvPr id="5" name="Text Placeholder 4"/>
          <p:cNvSpPr>
            <a:spLocks noGrp="1"/>
          </p:cNvSpPr>
          <p:nvPr>
            <p:ph type="body" sz="quarter" idx="20"/>
          </p:nvPr>
        </p:nvSpPr>
        <p:spPr/>
        <p:txBody>
          <a:bodyPr/>
          <a:lstStyle/>
          <a:p>
            <a:endParaRPr lang="en-AU"/>
          </a:p>
        </p:txBody>
      </p:sp>
    </p:spTree>
    <p:extLst>
      <p:ext uri="{BB962C8B-B14F-4D97-AF65-F5344CB8AC3E}">
        <p14:creationId xmlns:p14="http://schemas.microsoft.com/office/powerpoint/2010/main" val="35562415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e39818f0-b86a-435d-8fb9-cd10e1f05f4d">MRU3PS7DZPM2-91885874-559</_dlc_DocId>
    <_dlc_DocIdUrl xmlns="e39818f0-b86a-435d-8fb9-cd10e1f05f4d">
      <Url>https://federationuniversity.sharepoint.com/sites/FedUni/chief-operating-office/marketing/_layouts/15/DocIdRedir.aspx?ID=MRU3PS7DZPM2-91885874-559</Url>
      <Description>MRU3PS7DZPM2-91885874-559</Description>
    </_dlc_DocIdUrl>
    <Image xmlns="79bdee9b-b443-45cb-8f68-ffd598eda545">
      <Url xsi:nil="true"/>
      <Description xsi:nil="true"/>
    </Image>
    <Notes xmlns="79bdee9b-b443-45cb-8f68-ffd598eda54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7485972A75974281646D585A606A88" ma:contentTypeVersion="3069" ma:contentTypeDescription="Create a new document." ma:contentTypeScope="" ma:versionID="a3adc88568863b21a6901526e092a4dc">
  <xsd:schema xmlns:xsd="http://www.w3.org/2001/XMLSchema" xmlns:xs="http://www.w3.org/2001/XMLSchema" xmlns:p="http://schemas.microsoft.com/office/2006/metadata/properties" xmlns:ns2="79bdee9b-b443-45cb-8f68-ffd598eda545" xmlns:ns3="e39818f0-b86a-435d-8fb9-cd10e1f05f4d" targetNamespace="http://schemas.microsoft.com/office/2006/metadata/properties" ma:root="true" ma:fieldsID="6bc00d6fde61fa92cdc3fc0df3fb53f6" ns2:_="" ns3:_="">
    <xsd:import namespace="79bdee9b-b443-45cb-8f68-ffd598eda545"/>
    <xsd:import namespace="e39818f0-b86a-435d-8fb9-cd10e1f05f4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Image" minOccurs="0"/>
                <xsd:element ref="ns3:SharedWithUsers" minOccurs="0"/>
                <xsd:element ref="ns3:SharedWithDetails" minOccurs="0"/>
                <xsd:element ref="ns3:_dlc_DocId" minOccurs="0"/>
                <xsd:element ref="ns3:_dlc_DocIdUrl" minOccurs="0"/>
                <xsd:element ref="ns3:_dlc_DocIdPersistId" minOccurs="0"/>
                <xsd:element ref="ns2: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bdee9b-b443-45cb-8f68-ffd598eda54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Image" ma:index="15"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Notes" ma:index="21" nillable="true" ma:displayName="Notes" ma:format="Dropdown" ma:internalName="Not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39818f0-b86a-435d-8fb9-cd10e1f05f4d" elementFormDefault="qualified">
    <xsd:import namespace="http://schemas.microsoft.com/office/2006/documentManagement/types"/>
    <xsd:import namespace="http://schemas.microsoft.com/office/infopath/2007/PartnerControls"/>
    <xsd:element name="SharedWithUsers" ma:index="16"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_dlc_DocId" ma:index="18" nillable="true" ma:displayName="Document ID Value" ma:description="The value of the document ID assigned to this item." ma:internalName="_dlc_DocId" ma:readOnly="true">
      <xsd:simpleType>
        <xsd:restriction base="dms:Text"/>
      </xsd:simpleType>
    </xsd:element>
    <xsd:element name="_dlc_DocIdUrl" ma:index="1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F1B720-0DB6-4FF1-A8B0-2B4F9562DE43}">
  <ds:schemaRefs>
    <ds:schemaRef ds:uri="http://schemas.microsoft.com/office/2006/documentManagement/types"/>
    <ds:schemaRef ds:uri="79bdee9b-b443-45cb-8f68-ffd598eda545"/>
    <ds:schemaRef ds:uri="http://purl.org/dc/dcmitype/"/>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e39818f0-b86a-435d-8fb9-cd10e1f05f4d"/>
    <ds:schemaRef ds:uri="http://www.w3.org/XML/1998/namespace"/>
    <ds:schemaRef ds:uri="http://purl.org/dc/terms/"/>
  </ds:schemaRefs>
</ds:datastoreItem>
</file>

<file path=customXml/itemProps2.xml><?xml version="1.0" encoding="utf-8"?>
<ds:datastoreItem xmlns:ds="http://schemas.openxmlformats.org/officeDocument/2006/customXml" ds:itemID="{1C12EB6C-F2AB-48DC-9865-70D9447B3F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bdee9b-b443-45cb-8f68-ffd598eda545"/>
    <ds:schemaRef ds:uri="e39818f0-b86a-435d-8fb9-cd10e1f05f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22B1140-A749-4103-AFF7-216603EFB11D}">
  <ds:schemaRefs>
    <ds:schemaRef ds:uri="http://schemas.microsoft.com/sharepoint/v3/contenttype/forms"/>
  </ds:schemaRefs>
</ds:datastoreItem>
</file>

<file path=customXml/itemProps4.xml><?xml version="1.0" encoding="utf-8"?>
<ds:datastoreItem xmlns:ds="http://schemas.openxmlformats.org/officeDocument/2006/customXml" ds:itemID="{D93D7F8A-9DD2-4CB2-9154-D87656129421}">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Office Theme</Template>
  <TotalTime>420</TotalTime>
  <Words>1425</Words>
  <Application>Microsoft Office PowerPoint</Application>
  <PresentationFormat>On-screen Show (4:3)</PresentationFormat>
  <Paragraphs>250</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Calibri</vt:lpstr>
      <vt:lpstr>Helvetica Neue LT Std 45 Light</vt:lpstr>
      <vt:lpstr>Helvetica Neue LT Std 55 Roman</vt:lpstr>
      <vt:lpstr>Helvetica Neue LT Std 75</vt:lpstr>
      <vt:lpstr>Symbol</vt:lpstr>
      <vt:lpstr>Times New Roman</vt:lpstr>
      <vt:lpstr>Wingdings</vt:lpstr>
      <vt:lpstr>Office Theme</vt:lpstr>
      <vt:lpstr>ARC Discovery DP21 Application process 2019/20</vt:lpstr>
      <vt:lpstr>ARC &amp; NHMRC application &amp; review process 2019/20</vt:lpstr>
      <vt:lpstr>Administration Timelines for DP21    For Internally Administered Applications</vt:lpstr>
      <vt:lpstr>Administration Timelines (cont.)</vt:lpstr>
      <vt:lpstr>Administration Timelines (cont.)</vt:lpstr>
      <vt:lpstr>Administration Timelines (cont.)</vt:lpstr>
      <vt:lpstr>ARC FedUni internal forms and templates</vt:lpstr>
      <vt:lpstr>Applying for ARC funding</vt:lpstr>
      <vt:lpstr>Applying for ARC funding</vt:lpstr>
      <vt:lpstr>GrantConnect www.grants.gov.au Aust. Govt’s whole-of-government, centralised, web-based, grant information system</vt:lpstr>
      <vt:lpstr>Accessing ARC Grant Guidelines on GrantConnect</vt:lpstr>
      <vt:lpstr>RMS (Research Management System) Essentials</vt:lpstr>
      <vt:lpstr>General Information for Discovery Projects DP21 Parts 1-14 and E of the Guidelines</vt:lpstr>
      <vt:lpstr>General Information for DECRA DE21 Parts 1-14 and C of the Guidelines</vt:lpstr>
      <vt:lpstr>Main Changes to the Discovery Guidelines (DP21)</vt:lpstr>
      <vt:lpstr>Completing the DP application Based on DP20 Instructions To Applicants</vt:lpstr>
      <vt:lpstr>Completing the DP application (cont.) Based on DP20 Instructions To Applicants</vt:lpstr>
      <vt:lpstr>Other Participants – Co CIs and PIs</vt:lpstr>
      <vt:lpstr>Top 10 common mistakes and omissions From an administrator/compliance perspective</vt:lpstr>
      <vt:lpstr>Before you start - PLEASE</vt:lpstr>
      <vt:lpstr>Questions?  Contact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Tina D'urbano</cp:lastModifiedBy>
  <cp:revision>135</cp:revision>
  <cp:lastPrinted>2019-05-23T05:29:58Z</cp:lastPrinted>
  <dcterms:created xsi:type="dcterms:W3CDTF">2019-05-23T05:26:47Z</dcterms:created>
  <dcterms:modified xsi:type="dcterms:W3CDTF">2019-10-22T07:08:09Z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0x010100FC7485972A75974281646D585A606A88</vt:lpwstr>
  </property>
  <property fmtid="{D5CDD505-2E9C-101B-9397-08002B2CF9AE}" pid="3" name="_dlc_DocIdItemGuid">
    <vt:lpwstr>d760d858-1bdb-4775-9dfb-354572b6a287</vt:lpwstr>
  </property>
</Properties>
</file>