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0" r:id="rId1"/>
    <p:sldMasterId id="2147483681" r:id="rId2"/>
  </p:sldMasterIdLst>
  <p:notesMasterIdLst>
    <p:notesMasterId r:id="rId4"/>
  </p:notesMasterIdLst>
  <p:handoutMasterIdLst>
    <p:handoutMasterId r:id="rId5"/>
  </p:handoutMasterIdLst>
  <p:sldIdLst>
    <p:sldId id="263" r:id="rId3"/>
  </p:sldIdLst>
  <p:sldSz cx="9144000" cy="5143500" type="screen16x9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9" autoAdjust="0"/>
    <p:restoredTop sz="94692" autoAdjust="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43721-2BB9-E449-8855-DB1EDB7A7F90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9E37F-65DF-2F40-B86C-0D95321FD0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7065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6B40F-1D48-214C-B3ED-13D83F74CBD9}" type="datetime1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7A0A4-37F0-1340-86CA-F84E6CE4BF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64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00450"/>
            <a:ext cx="82296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9581"/>
            <a:ext cx="82296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025503"/>
            <a:ext cx="82296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4E19B-D82B-AB45-8F97-CE8544957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7828"/>
            <a:ext cx="7772400" cy="1289804"/>
          </a:xfrm>
        </p:spPr>
        <p:txBody>
          <a:bodyPr anchor="b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546533"/>
            <a:ext cx="7772400" cy="1682567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4870450"/>
            <a:ext cx="5562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870450"/>
            <a:ext cx="2133600" cy="1706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4E19B-D82B-AB45-8F97-CE85449579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8" r:id="rId6"/>
    <p:sldLayoutId id="214748368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4A8D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ts val="500"/>
        </a:spcBef>
        <a:buFont typeface="Arial"/>
        <a:buNone/>
        <a:defRPr sz="2400" kern="1200">
          <a:solidFill>
            <a:srgbClr val="004A8D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004A8D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777877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Lucida Grande"/>
        <a:buChar char="&gt;"/>
        <a:defRPr sz="2000" kern="1200">
          <a:solidFill>
            <a:srgbClr val="777877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777877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6568" y="315823"/>
            <a:ext cx="49016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60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Mentors</a:t>
            </a:r>
            <a:endParaRPr lang="en-AU" sz="60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1544" y="1448049"/>
            <a:ext cx="66206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Mentors are experienced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students who are generally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studying in </a:t>
            </a:r>
            <a:r>
              <a:rPr lang="en-AU" dirty="0">
                <a:solidFill>
                  <a:schemeClr val="accent1">
                    <a:lumMod val="50000"/>
                  </a:schemeClr>
                </a:solidFill>
              </a:rPr>
              <a:t>the same </a:t>
            </a:r>
            <a:r>
              <a:rPr lang="en-AU" dirty="0" smtClean="0">
                <a:solidFill>
                  <a:schemeClr val="accent1">
                    <a:lumMod val="50000"/>
                  </a:schemeClr>
                </a:solidFill>
              </a:rPr>
              <a:t>discipline as you. </a:t>
            </a:r>
          </a:p>
          <a:p>
            <a:endParaRPr lang="en-AU" dirty="0">
              <a:solidFill>
                <a:schemeClr val="accent3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Mentors help students get settled into University life. Each student is allocated a mentor who they connect with weekly during the first five weeks of semester. </a:t>
            </a:r>
          </a:p>
          <a:p>
            <a:endParaRPr lang="en-AU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AU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04" b="32496"/>
          <a:stretch/>
        </p:blipFill>
        <p:spPr>
          <a:xfrm>
            <a:off x="435429" y="3729205"/>
            <a:ext cx="350732" cy="32108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338" y="3715669"/>
            <a:ext cx="691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AU" sz="2400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federation.edu.au/mentor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7402" y="4504854"/>
            <a:ext cx="69170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 of the ‘Student Academic and Study Support</a:t>
            </a:r>
            <a:r>
              <a:rPr lang="en-AU" sz="160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(SASS) team </a:t>
            </a:r>
            <a:endParaRPr lang="en-A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42" t="8007" r="20377" b="36082"/>
          <a:stretch/>
        </p:blipFill>
        <p:spPr>
          <a:xfrm rot="674677">
            <a:off x="6965182" y="1706328"/>
            <a:ext cx="1926317" cy="209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dU Footer A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FedU Footer B">
  <a:themeElements>
    <a:clrScheme name=" Federation University Theme">
      <a:dk1>
        <a:srgbClr val="003A6D"/>
      </a:dk1>
      <a:lt1>
        <a:sysClr val="window" lastClr="FFFFFF"/>
      </a:lt1>
      <a:dk2>
        <a:srgbClr val="004A8D"/>
      </a:dk2>
      <a:lt2>
        <a:srgbClr val="F0E9E4"/>
      </a:lt2>
      <a:accent1>
        <a:srgbClr val="777877"/>
      </a:accent1>
      <a:accent2>
        <a:srgbClr val="008791"/>
      </a:accent2>
      <a:accent3>
        <a:srgbClr val="66B042"/>
      </a:accent3>
      <a:accent4>
        <a:srgbClr val="421455"/>
      </a:accent4>
      <a:accent5>
        <a:srgbClr val="C0004D"/>
      </a:accent5>
      <a:accent6>
        <a:srgbClr val="EEA420"/>
      </a:accent6>
      <a:hlink>
        <a:srgbClr val="777877"/>
      </a:hlink>
      <a:folHlink>
        <a:srgbClr val="A5A6A5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FedUni_16to9_1280x720_Template</Template>
  <TotalTime>283</TotalTime>
  <Words>59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Lucida Grande</vt:lpstr>
      <vt:lpstr>FedU Footer A</vt:lpstr>
      <vt:lpstr>FedU Footer B</vt:lpstr>
      <vt:lpstr>PowerPoint Presentation</vt:lpstr>
    </vt:vector>
  </TitlesOfParts>
  <Company>University of Ballarat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of Ballarat - ICT Services</dc:creator>
  <cp:lastModifiedBy>Lara Whitehead-Annett</cp:lastModifiedBy>
  <cp:revision>20</cp:revision>
  <dcterms:created xsi:type="dcterms:W3CDTF">2014-12-01T21:43:55Z</dcterms:created>
  <dcterms:modified xsi:type="dcterms:W3CDTF">2019-02-28T00:54:02Z</dcterms:modified>
</cp:coreProperties>
</file>