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6568" y="315823"/>
            <a:ext cx="49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Mentors</a:t>
            </a:r>
            <a:endParaRPr lang="en-AU" sz="6000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544" y="1448049"/>
            <a:ext cx="66206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Mentors are experienced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students who are generally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studying in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the same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discipline as you. </a:t>
            </a:r>
          </a:p>
          <a:p>
            <a:endParaRPr lang="en-AU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Mentors help students get settled into University life. Each student is allocated a mentor who they connect with weekly during the first five weeks of semester. </a:t>
            </a:r>
          </a:p>
          <a:p>
            <a:endParaRPr lang="en-A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435429" y="3729205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338" y="3715669"/>
            <a:ext cx="691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federation.edu.au/mentor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7402" y="4504854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</a:t>
            </a:r>
            <a:r>
              <a:rPr lang="en-AU" sz="16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(SASS) team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2" t="8007" r="20377" b="36082"/>
          <a:stretch/>
        </p:blipFill>
        <p:spPr>
          <a:xfrm rot="674677">
            <a:off x="6965182" y="1706328"/>
            <a:ext cx="1926317" cy="209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283</TotalTime>
  <Words>59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20</cp:revision>
  <dcterms:created xsi:type="dcterms:W3CDTF">2014-12-01T21:43:55Z</dcterms:created>
  <dcterms:modified xsi:type="dcterms:W3CDTF">2019-02-28T00:54:02Z</dcterms:modified>
</cp:coreProperties>
</file>