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0" r:id="rId1"/>
    <p:sldMasterId id="2147483681" r:id="rId2"/>
  </p:sldMasterIdLst>
  <p:notesMasterIdLst>
    <p:notesMasterId r:id="rId4"/>
  </p:notesMasterIdLst>
  <p:handoutMasterIdLst>
    <p:handoutMasterId r:id="rId5"/>
  </p:handoutMasterIdLst>
  <p:sldIdLst>
    <p:sldId id="263" r:id="rId3"/>
  </p:sldIdLst>
  <p:sldSz cx="9144000" cy="5143500" type="screen16x9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0064"/>
    <a:srgbClr val="E55201"/>
    <a:srgbClr val="3399FF"/>
    <a:srgbClr val="0084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9" autoAdjust="0"/>
    <p:restoredTop sz="94692" autoAdjust="0"/>
  </p:normalViewPr>
  <p:slideViewPr>
    <p:cSldViewPr snapToGrid="0" snapToObjects="1">
      <p:cViewPr>
        <p:scale>
          <a:sx n="100" d="100"/>
          <a:sy n="100" d="100"/>
        </p:scale>
        <p:origin x="1914" y="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B43721-2BB9-E449-8855-DB1EDB7A7F90}" type="datetime1">
              <a:rPr lang="en-US" smtClean="0"/>
              <a:pPr/>
              <a:t>1/24/2019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19E37F-65DF-2F40-B86C-0D95321FD0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7065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6B40F-1D48-214C-B3ED-13D83F74CBD9}" type="datetime1">
              <a:rPr lang="en-US" smtClean="0"/>
              <a:pPr/>
              <a:t>1/24/2019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87A0A4-37F0-1340-86CA-F84E6CE4BF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6485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17828"/>
            <a:ext cx="7772400" cy="1289804"/>
          </a:xfrm>
        </p:spPr>
        <p:txBody>
          <a:bodyPr anchor="b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46533"/>
            <a:ext cx="7772400" cy="1682567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>
              <a:defRPr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00450"/>
            <a:ext cx="82296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9581"/>
            <a:ext cx="82296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025503"/>
            <a:ext cx="82296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>
              <a:defRPr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00450"/>
            <a:ext cx="82296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9581"/>
            <a:ext cx="82296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025503"/>
            <a:ext cx="82296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17828"/>
            <a:ext cx="7772400" cy="1289804"/>
          </a:xfrm>
        </p:spPr>
        <p:txBody>
          <a:bodyPr anchor="b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46533"/>
            <a:ext cx="7772400" cy="1682567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9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4870450"/>
            <a:ext cx="5562600" cy="1706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870450"/>
            <a:ext cx="2133600" cy="1706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4E19B-D82B-AB45-8F97-CE85449579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ts val="500"/>
        </a:spcBef>
        <a:buFont typeface="Arial"/>
        <a:buNone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777877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1"/>
        </a:buClr>
        <a:buFont typeface="Lucida Grande"/>
        <a:buChar char="&gt;"/>
        <a:defRPr sz="2000" kern="1200">
          <a:solidFill>
            <a:srgbClr val="777877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777877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9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8" r:id="rId6"/>
    <p:sldLayoutId id="2147483689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4A8D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ts val="500"/>
        </a:spcBef>
        <a:buFont typeface="Arial"/>
        <a:buNone/>
        <a:defRPr sz="2400" kern="1200">
          <a:solidFill>
            <a:srgbClr val="004A8D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4A8D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777877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1"/>
        </a:buClr>
        <a:buFont typeface="Lucida Grande"/>
        <a:buChar char="&gt;"/>
        <a:defRPr sz="2000" kern="1200">
          <a:solidFill>
            <a:srgbClr val="777877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777877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9484" y="198883"/>
            <a:ext cx="87001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</a:t>
            </a:r>
            <a:r>
              <a:rPr lang="en-AU" sz="4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academic &amp; study support (SASS)</a:t>
            </a:r>
            <a:endParaRPr lang="en-AU" sz="40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9481" y="1841453"/>
            <a:ext cx="83349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 smtClean="0">
                <a:solidFill>
                  <a:schemeClr val="accent1">
                    <a:lumMod val="50000"/>
                  </a:schemeClr>
                </a:solidFill>
              </a:rPr>
              <a:t>The </a:t>
            </a:r>
            <a:r>
              <a:rPr lang="en-AU" sz="2000" dirty="0" smtClean="0">
                <a:solidFill>
                  <a:schemeClr val="accent1">
                    <a:lumMod val="50000"/>
                  </a:schemeClr>
                </a:solidFill>
              </a:rPr>
              <a:t>SASS team </a:t>
            </a:r>
            <a:r>
              <a:rPr lang="en-AU" sz="2000" dirty="0" smtClean="0">
                <a:solidFill>
                  <a:schemeClr val="accent1">
                    <a:lumMod val="50000"/>
                  </a:schemeClr>
                </a:solidFill>
              </a:rPr>
              <a:t>help you out with academic support including</a:t>
            </a:r>
            <a:r>
              <a:rPr lang="en-AU" sz="2000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  <a:endParaRPr lang="en-AU" sz="20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EFFFE"/>
              </a:clrFrom>
              <a:clrTo>
                <a:srgbClr val="FEFFFE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0704" b="32496"/>
          <a:stretch/>
        </p:blipFill>
        <p:spPr>
          <a:xfrm>
            <a:off x="358647" y="4390582"/>
            <a:ext cx="350732" cy="32108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46557" y="4361881"/>
            <a:ext cx="2978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AU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federation.edu.au/sass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405" b="49430"/>
          <a:stretch/>
        </p:blipFill>
        <p:spPr>
          <a:xfrm>
            <a:off x="4805405" y="4396703"/>
            <a:ext cx="350732" cy="328068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4204446" y="2333071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dirty="0" smtClean="0">
                <a:solidFill>
                  <a:srgbClr val="7030A0"/>
                </a:solidFill>
              </a:rPr>
              <a:t>PASS</a:t>
            </a:r>
            <a:endParaRPr lang="en-AU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dirty="0" err="1">
                <a:solidFill>
                  <a:schemeClr val="accent2">
                    <a:lumMod val="75000"/>
                  </a:schemeClr>
                </a:solidFill>
              </a:rPr>
              <a:t>Studiosity</a:t>
            </a:r>
            <a:r>
              <a:rPr lang="en-AU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dirty="0" smtClean="0">
                <a:solidFill>
                  <a:srgbClr val="0070C0"/>
                </a:solidFill>
              </a:rPr>
              <a:t>Learning </a:t>
            </a:r>
            <a:r>
              <a:rPr lang="en-AU" sz="2400" dirty="0">
                <a:solidFill>
                  <a:srgbClr val="0070C0"/>
                </a:solidFill>
              </a:rPr>
              <a:t>Skills </a:t>
            </a:r>
            <a:r>
              <a:rPr lang="en-AU" sz="2400" dirty="0" smtClean="0">
                <a:solidFill>
                  <a:srgbClr val="0070C0"/>
                </a:solidFill>
              </a:rPr>
              <a:t>Advisors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dirty="0" smtClean="0">
                <a:solidFill>
                  <a:schemeClr val="bg2">
                    <a:lumMod val="25000"/>
                  </a:schemeClr>
                </a:solidFill>
              </a:rPr>
              <a:t>Student </a:t>
            </a:r>
            <a:r>
              <a:rPr lang="en-AU" sz="2400" dirty="0" smtClean="0">
                <a:solidFill>
                  <a:schemeClr val="bg2">
                    <a:lumMod val="25000"/>
                  </a:schemeClr>
                </a:solidFill>
              </a:rPr>
              <a:t>Blog</a:t>
            </a:r>
            <a:endParaRPr lang="en-AU" sz="2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58647" y="2333010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dirty="0" err="1">
                <a:solidFill>
                  <a:srgbClr val="E55201"/>
                </a:solidFill>
              </a:rPr>
              <a:t>FedReady</a:t>
            </a:r>
            <a:endParaRPr lang="en-AU" sz="2400" dirty="0">
              <a:solidFill>
                <a:srgbClr val="E5520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accent3">
                    <a:lumMod val="75000"/>
                  </a:schemeClr>
                </a:solidFill>
              </a:rPr>
              <a:t>Mentors</a:t>
            </a:r>
            <a:endParaRPr lang="en-AU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dirty="0" smtClean="0">
                <a:solidFill>
                  <a:srgbClr val="F60064"/>
                </a:solidFill>
              </a:rPr>
              <a:t>ASK</a:t>
            </a:r>
            <a:endParaRPr lang="en-AU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accent5">
                    <a:lumMod val="50000"/>
                  </a:schemeClr>
                </a:solidFill>
              </a:rPr>
              <a:t>Study Skills </a:t>
            </a:r>
            <a:r>
              <a:rPr lang="en-AU" sz="2400" dirty="0" smtClean="0">
                <a:solidFill>
                  <a:schemeClr val="accent5">
                    <a:lumMod val="50000"/>
                  </a:schemeClr>
                </a:solidFill>
              </a:rPr>
              <a:t>Website</a:t>
            </a:r>
            <a:endParaRPr lang="en-AU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78452" y="4353861"/>
            <a:ext cx="2714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AU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fedunistudentfutures</a:t>
            </a:r>
            <a:endParaRPr lang="en-AU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61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dU Footer A">
  <a:themeElements>
    <a:clrScheme name=" Federation University Theme">
      <a:dk1>
        <a:srgbClr val="003A6D"/>
      </a:dk1>
      <a:lt1>
        <a:sysClr val="window" lastClr="FFFFFF"/>
      </a:lt1>
      <a:dk2>
        <a:srgbClr val="004A8D"/>
      </a:dk2>
      <a:lt2>
        <a:srgbClr val="F0E9E4"/>
      </a:lt2>
      <a:accent1>
        <a:srgbClr val="777877"/>
      </a:accent1>
      <a:accent2>
        <a:srgbClr val="008791"/>
      </a:accent2>
      <a:accent3>
        <a:srgbClr val="66B042"/>
      </a:accent3>
      <a:accent4>
        <a:srgbClr val="421455"/>
      </a:accent4>
      <a:accent5>
        <a:srgbClr val="C0004D"/>
      </a:accent5>
      <a:accent6>
        <a:srgbClr val="EEA420"/>
      </a:accent6>
      <a:hlink>
        <a:srgbClr val="777877"/>
      </a:hlink>
      <a:folHlink>
        <a:srgbClr val="A5A6A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edU Footer B">
  <a:themeElements>
    <a:clrScheme name=" Federation University Theme">
      <a:dk1>
        <a:srgbClr val="003A6D"/>
      </a:dk1>
      <a:lt1>
        <a:sysClr val="window" lastClr="FFFFFF"/>
      </a:lt1>
      <a:dk2>
        <a:srgbClr val="004A8D"/>
      </a:dk2>
      <a:lt2>
        <a:srgbClr val="F0E9E4"/>
      </a:lt2>
      <a:accent1>
        <a:srgbClr val="777877"/>
      </a:accent1>
      <a:accent2>
        <a:srgbClr val="008791"/>
      </a:accent2>
      <a:accent3>
        <a:srgbClr val="66B042"/>
      </a:accent3>
      <a:accent4>
        <a:srgbClr val="421455"/>
      </a:accent4>
      <a:accent5>
        <a:srgbClr val="C0004D"/>
      </a:accent5>
      <a:accent6>
        <a:srgbClr val="EEA420"/>
      </a:accent6>
      <a:hlink>
        <a:srgbClr val="777877"/>
      </a:hlink>
      <a:folHlink>
        <a:srgbClr val="A5A6A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FedUni_16to9_1280x720_Template</Template>
  <TotalTime>123</TotalTime>
  <Words>34</Words>
  <Application>Microsoft Office PowerPoint</Application>
  <PresentationFormat>On-screen Show (16:9)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Lucida Grande</vt:lpstr>
      <vt:lpstr>FedU Footer A</vt:lpstr>
      <vt:lpstr>FedU Footer B</vt:lpstr>
      <vt:lpstr>PowerPoint Presentation</vt:lpstr>
    </vt:vector>
  </TitlesOfParts>
  <Company>University of Ballarat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University of Ballarat - ICT Services</dc:creator>
  <cp:lastModifiedBy>Julie Howes</cp:lastModifiedBy>
  <cp:revision>23</cp:revision>
  <dcterms:created xsi:type="dcterms:W3CDTF">2014-12-01T21:43:55Z</dcterms:created>
  <dcterms:modified xsi:type="dcterms:W3CDTF">2019-01-23T23:51:28Z</dcterms:modified>
</cp:coreProperties>
</file>