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81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64"/>
    <a:srgbClr val="E55201"/>
    <a:srgbClr val="3399FF"/>
    <a:srgbClr val="0084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 autoAdjust="0"/>
    <p:restoredTop sz="94692" autoAdjust="0"/>
  </p:normalViewPr>
  <p:slideViewPr>
    <p:cSldViewPr snapToGrid="0" snapToObjects="1">
      <p:cViewPr>
        <p:scale>
          <a:sx n="100" d="100"/>
          <a:sy n="100" d="100"/>
        </p:scale>
        <p:origin x="1914" y="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6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0450"/>
            <a:ext cx="5562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0450"/>
            <a:ext cx="2133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E19B-D82B-AB45-8F97-CE85449579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4A8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rgbClr val="004A8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A8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484" y="198883"/>
            <a:ext cx="8700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AU" sz="4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&amp; study support (SASS)</a:t>
            </a:r>
            <a:endParaRPr lang="en-AU" sz="4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481" y="1841453"/>
            <a:ext cx="8334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AU" sz="2000" dirty="0" smtClean="0">
                <a:solidFill>
                  <a:schemeClr val="accent1">
                    <a:lumMod val="50000"/>
                  </a:schemeClr>
                </a:solidFill>
              </a:rPr>
              <a:t>SASS team </a:t>
            </a:r>
            <a:r>
              <a:rPr lang="en-AU" sz="2000" dirty="0" smtClean="0">
                <a:solidFill>
                  <a:schemeClr val="accent1">
                    <a:lumMod val="50000"/>
                  </a:schemeClr>
                </a:solidFill>
              </a:rPr>
              <a:t>help you out with academic support including</a:t>
            </a:r>
            <a:r>
              <a:rPr lang="en-AU" sz="20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AU" sz="20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FFE"/>
              </a:clrFrom>
              <a:clrTo>
                <a:srgbClr val="FEFFFE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0704" b="32496"/>
          <a:stretch/>
        </p:blipFill>
        <p:spPr>
          <a:xfrm>
            <a:off x="358647" y="4390582"/>
            <a:ext cx="350732" cy="321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6557" y="4361881"/>
            <a:ext cx="297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federation.edu.au/sass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05" b="49430"/>
          <a:stretch/>
        </p:blipFill>
        <p:spPr>
          <a:xfrm>
            <a:off x="4805405" y="4396703"/>
            <a:ext cx="350732" cy="32806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204446" y="2333071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7030A0"/>
                </a:solidFill>
              </a:rPr>
              <a:t>PASS</a:t>
            </a:r>
            <a:endParaRPr lang="en-A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err="1">
                <a:solidFill>
                  <a:schemeClr val="accent2">
                    <a:lumMod val="75000"/>
                  </a:schemeClr>
                </a:solidFill>
              </a:rPr>
              <a:t>Studiosity</a:t>
            </a:r>
            <a:r>
              <a:rPr lang="en-AU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0070C0"/>
                </a:solidFill>
              </a:rPr>
              <a:t>Learning </a:t>
            </a:r>
            <a:r>
              <a:rPr lang="en-AU" sz="2400" dirty="0">
                <a:solidFill>
                  <a:srgbClr val="0070C0"/>
                </a:solidFill>
              </a:rPr>
              <a:t>Skills </a:t>
            </a:r>
            <a:r>
              <a:rPr lang="en-AU" sz="2400" dirty="0" smtClean="0">
                <a:solidFill>
                  <a:srgbClr val="0070C0"/>
                </a:solidFill>
              </a:rPr>
              <a:t>Advisors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bg2">
                    <a:lumMod val="25000"/>
                  </a:schemeClr>
                </a:solidFill>
              </a:rPr>
              <a:t>Student </a:t>
            </a:r>
            <a:r>
              <a:rPr lang="en-AU" sz="2400" dirty="0" smtClean="0">
                <a:solidFill>
                  <a:schemeClr val="bg2">
                    <a:lumMod val="25000"/>
                  </a:schemeClr>
                </a:solidFill>
              </a:rPr>
              <a:t>Blog</a:t>
            </a:r>
            <a:endParaRPr lang="en-A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8647" y="233301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err="1">
                <a:solidFill>
                  <a:srgbClr val="E55201"/>
                </a:solidFill>
              </a:rPr>
              <a:t>FedReady</a:t>
            </a:r>
            <a:endParaRPr lang="en-AU" sz="2400" dirty="0">
              <a:solidFill>
                <a:srgbClr val="E5520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accent3">
                    <a:lumMod val="75000"/>
                  </a:schemeClr>
                </a:solidFill>
              </a:rPr>
              <a:t>Mentors</a:t>
            </a:r>
            <a:endParaRPr lang="en-AU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rgbClr val="F60064"/>
                </a:solidFill>
              </a:rPr>
              <a:t>ASK</a:t>
            </a:r>
            <a:endParaRPr lang="en-AU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accent5">
                    <a:lumMod val="50000"/>
                  </a:schemeClr>
                </a:solidFill>
              </a:rPr>
              <a:t>Study Skills </a:t>
            </a:r>
            <a:r>
              <a:rPr lang="en-AU" sz="2400" dirty="0" smtClean="0">
                <a:solidFill>
                  <a:schemeClr val="accent5">
                    <a:lumMod val="50000"/>
                  </a:schemeClr>
                </a:solidFill>
              </a:rPr>
              <a:t>Website</a:t>
            </a:r>
            <a:endParaRPr lang="en-A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8452" y="4353861"/>
            <a:ext cx="2714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fedunistudentfutures</a:t>
            </a:r>
            <a:endParaRPr lang="en-AU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U Foot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dU Footer B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FedUni_16to9_1280x720_Template</Template>
  <TotalTime>123</TotalTime>
  <Words>34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FedU Footer A</vt:lpstr>
      <vt:lpstr>FedU Footer B</vt:lpstr>
      <vt:lpstr>PowerPoint Presentation</vt:lpstr>
    </vt:vector>
  </TitlesOfParts>
  <Company>University of Ballarat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 - ICT Services</dc:creator>
  <cp:lastModifiedBy>Julie Howes</cp:lastModifiedBy>
  <cp:revision>23</cp:revision>
  <dcterms:created xsi:type="dcterms:W3CDTF">2014-12-01T21:43:55Z</dcterms:created>
  <dcterms:modified xsi:type="dcterms:W3CDTF">2019-01-23T23:51:28Z</dcterms:modified>
</cp:coreProperties>
</file>