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62" r:id="rId5"/>
    <p:sldId id="271" r:id="rId6"/>
    <p:sldId id="263" r:id="rId7"/>
    <p:sldId id="272" r:id="rId8"/>
    <p:sldId id="260" r:id="rId9"/>
    <p:sldId id="27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1E4C5-806F-45E6-8A11-B3C931F7B0F5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314495E-8E57-4751-9781-EF3C79DE8EF8}">
      <dgm:prSet custT="1"/>
      <dgm:spPr/>
      <dgm:t>
        <a:bodyPr/>
        <a:lstStyle/>
        <a:p>
          <a:r>
            <a:rPr lang="en-US" sz="1800" b="1">
              <a:highlight>
                <a:srgbClr val="FF0000"/>
              </a:highlight>
            </a:rPr>
            <a:t>Space and place</a:t>
          </a:r>
          <a:r>
            <a:rPr lang="en-US" sz="1800">
              <a:highlight>
                <a:srgbClr val="FF0000"/>
              </a:highlight>
            </a:rPr>
            <a:t>: </a:t>
          </a:r>
          <a:endParaRPr lang="en-US" sz="1800" dirty="0">
            <a:highlight>
              <a:srgbClr val="FF0000"/>
            </a:highlight>
          </a:endParaRPr>
        </a:p>
      </dgm:t>
    </dgm:pt>
    <dgm:pt modelId="{2400EA22-84EA-4AE7-9681-3C1DD4DC1BF0}" type="parTrans" cxnId="{410A0119-C26B-4F71-A337-E8EE9CBEC706}">
      <dgm:prSet/>
      <dgm:spPr/>
      <dgm:t>
        <a:bodyPr/>
        <a:lstStyle/>
        <a:p>
          <a:endParaRPr lang="en-US"/>
        </a:p>
      </dgm:t>
    </dgm:pt>
    <dgm:pt modelId="{72297F0F-001D-490A-8099-0CADD566A00A}" type="sibTrans" cxnId="{410A0119-C26B-4F71-A337-E8EE9CBEC706}">
      <dgm:prSet/>
      <dgm:spPr/>
      <dgm:t>
        <a:bodyPr/>
        <a:lstStyle/>
        <a:p>
          <a:endParaRPr lang="en-US"/>
        </a:p>
      </dgm:t>
    </dgm:pt>
    <dgm:pt modelId="{F499EAEA-D7B0-40D5-985B-BBB31E54E71C}">
      <dgm:prSet/>
      <dgm:spPr/>
      <dgm:t>
        <a:bodyPr/>
        <a:lstStyle/>
        <a:p>
          <a:r>
            <a:rPr lang="en-US"/>
            <a:t>A safe learning space </a:t>
          </a:r>
        </a:p>
      </dgm:t>
    </dgm:pt>
    <dgm:pt modelId="{CFD19FC4-9CDC-4B1C-AFF0-7935EB1AF1BB}" type="parTrans" cxnId="{69F44199-0F46-4381-9E13-BB8CFDF813AE}">
      <dgm:prSet/>
      <dgm:spPr/>
      <dgm:t>
        <a:bodyPr/>
        <a:lstStyle/>
        <a:p>
          <a:endParaRPr lang="en-US"/>
        </a:p>
      </dgm:t>
    </dgm:pt>
    <dgm:pt modelId="{017EE9A8-E331-4BDB-B2D6-99CDA462CCD8}" type="sibTrans" cxnId="{69F44199-0F46-4381-9E13-BB8CFDF813AE}">
      <dgm:prSet/>
      <dgm:spPr/>
      <dgm:t>
        <a:bodyPr/>
        <a:lstStyle/>
        <a:p>
          <a:endParaRPr lang="en-US"/>
        </a:p>
      </dgm:t>
    </dgm:pt>
    <dgm:pt modelId="{2996A2ED-80F3-4349-A2C4-AF5D128292B4}">
      <dgm:prSet/>
      <dgm:spPr/>
      <dgm:t>
        <a:bodyPr/>
        <a:lstStyle/>
        <a:p>
          <a:r>
            <a:rPr lang="en-US"/>
            <a:t>Diversity is respected and valued  </a:t>
          </a:r>
        </a:p>
      </dgm:t>
    </dgm:pt>
    <dgm:pt modelId="{DCEC1944-68CF-4C47-A0D5-C5CEC9DFEBC2}" type="parTrans" cxnId="{D76A40B9-08AE-44A1-9B0B-4F6E58E1F086}">
      <dgm:prSet/>
      <dgm:spPr/>
      <dgm:t>
        <a:bodyPr/>
        <a:lstStyle/>
        <a:p>
          <a:endParaRPr lang="en-US"/>
        </a:p>
      </dgm:t>
    </dgm:pt>
    <dgm:pt modelId="{DC592128-57BF-47F2-B3FE-1C6AA1873DF6}" type="sibTrans" cxnId="{D76A40B9-08AE-44A1-9B0B-4F6E58E1F086}">
      <dgm:prSet/>
      <dgm:spPr/>
      <dgm:t>
        <a:bodyPr/>
        <a:lstStyle/>
        <a:p>
          <a:endParaRPr lang="en-US"/>
        </a:p>
      </dgm:t>
    </dgm:pt>
    <dgm:pt modelId="{66AE8405-51DF-4B05-BF09-551CE196DB9A}">
      <dgm:prSet/>
      <dgm:spPr/>
      <dgm:t>
        <a:bodyPr/>
        <a:lstStyle/>
        <a:p>
          <a:r>
            <a:rPr lang="en-US"/>
            <a:t>Feel respected and valued </a:t>
          </a:r>
        </a:p>
      </dgm:t>
    </dgm:pt>
    <dgm:pt modelId="{DF3045A8-CEA0-4D15-ACEF-CABBA7515122}" type="parTrans" cxnId="{E885ED7A-9ED3-4957-B511-A96C08EB4CB2}">
      <dgm:prSet/>
      <dgm:spPr/>
      <dgm:t>
        <a:bodyPr/>
        <a:lstStyle/>
        <a:p>
          <a:endParaRPr lang="en-US"/>
        </a:p>
      </dgm:t>
    </dgm:pt>
    <dgm:pt modelId="{45A8C0B5-CC7B-48F3-9E82-992C37327FAE}" type="sibTrans" cxnId="{E885ED7A-9ED3-4957-B511-A96C08EB4CB2}">
      <dgm:prSet/>
      <dgm:spPr/>
      <dgm:t>
        <a:bodyPr/>
        <a:lstStyle/>
        <a:p>
          <a:endParaRPr lang="en-US"/>
        </a:p>
      </dgm:t>
    </dgm:pt>
    <dgm:pt modelId="{5AF7E1A6-3BFC-42A4-A593-E2E06AF8E204}">
      <dgm:prSet/>
      <dgm:spPr/>
      <dgm:t>
        <a:bodyPr/>
        <a:lstStyle/>
        <a:p>
          <a:r>
            <a:rPr lang="en-US"/>
            <a:t>Developing and maintaining relationships for life</a:t>
          </a:r>
        </a:p>
      </dgm:t>
    </dgm:pt>
    <dgm:pt modelId="{BFE9A74A-9E60-4BEF-A300-455231C482B4}" type="parTrans" cxnId="{28806DDC-A928-449F-9C01-1A6CAD06EB14}">
      <dgm:prSet/>
      <dgm:spPr/>
      <dgm:t>
        <a:bodyPr/>
        <a:lstStyle/>
        <a:p>
          <a:endParaRPr lang="en-US"/>
        </a:p>
      </dgm:t>
    </dgm:pt>
    <dgm:pt modelId="{93C00C2D-CDDC-4199-BB77-2F851DD840FE}" type="sibTrans" cxnId="{28806DDC-A928-449F-9C01-1A6CAD06EB14}">
      <dgm:prSet/>
      <dgm:spPr/>
      <dgm:t>
        <a:bodyPr/>
        <a:lstStyle/>
        <a:p>
          <a:endParaRPr lang="en-US"/>
        </a:p>
      </dgm:t>
    </dgm:pt>
    <dgm:pt modelId="{268C1BA8-4C62-4F80-AF05-EF9310B441EC}">
      <dgm:prSet custT="1"/>
      <dgm:spPr/>
      <dgm:t>
        <a:bodyPr/>
        <a:lstStyle/>
        <a:p>
          <a:r>
            <a:rPr lang="en-US" sz="1800" b="1">
              <a:highlight>
                <a:srgbClr val="FF0000"/>
              </a:highlight>
            </a:rPr>
            <a:t>Learning</a:t>
          </a:r>
          <a:r>
            <a:rPr lang="en-US" sz="1800">
              <a:highlight>
                <a:srgbClr val="FF0000"/>
              </a:highlight>
            </a:rPr>
            <a:t>: </a:t>
          </a:r>
          <a:endParaRPr lang="en-US" sz="1800" dirty="0">
            <a:highlight>
              <a:srgbClr val="FF0000"/>
            </a:highlight>
          </a:endParaRPr>
        </a:p>
      </dgm:t>
    </dgm:pt>
    <dgm:pt modelId="{1993235A-3CF9-4DCC-8B0C-A24AC06221C2}" type="parTrans" cxnId="{6C4CFCCB-5EFC-4111-BEAF-4B529FB65D7F}">
      <dgm:prSet/>
      <dgm:spPr/>
      <dgm:t>
        <a:bodyPr/>
        <a:lstStyle/>
        <a:p>
          <a:endParaRPr lang="en-US"/>
        </a:p>
      </dgm:t>
    </dgm:pt>
    <dgm:pt modelId="{52B659E0-3363-4A1A-8E41-DE19C9C86843}" type="sibTrans" cxnId="{6C4CFCCB-5EFC-4111-BEAF-4B529FB65D7F}">
      <dgm:prSet/>
      <dgm:spPr/>
      <dgm:t>
        <a:bodyPr/>
        <a:lstStyle/>
        <a:p>
          <a:endParaRPr lang="en-US"/>
        </a:p>
      </dgm:t>
    </dgm:pt>
    <dgm:pt modelId="{BF52C84F-2053-4D6D-9EF8-C350F57A1747}">
      <dgm:prSet/>
      <dgm:spPr/>
      <dgm:t>
        <a:bodyPr/>
        <a:lstStyle/>
        <a:p>
          <a:r>
            <a:rPr lang="en-US"/>
            <a:t>The ability to identify their own strengths and areas for development </a:t>
          </a:r>
        </a:p>
      </dgm:t>
    </dgm:pt>
    <dgm:pt modelId="{9AFF250B-DFA8-40AE-9E5A-5BEDB0F6085D}" type="parTrans" cxnId="{B9BBE52C-B4B0-47D4-B502-594D8558343B}">
      <dgm:prSet/>
      <dgm:spPr/>
      <dgm:t>
        <a:bodyPr/>
        <a:lstStyle/>
        <a:p>
          <a:endParaRPr lang="en-US"/>
        </a:p>
      </dgm:t>
    </dgm:pt>
    <dgm:pt modelId="{D56CDB09-27BC-4BDA-A9B1-FE42DE2EA285}" type="sibTrans" cxnId="{B9BBE52C-B4B0-47D4-B502-594D8558343B}">
      <dgm:prSet/>
      <dgm:spPr/>
      <dgm:t>
        <a:bodyPr/>
        <a:lstStyle/>
        <a:p>
          <a:endParaRPr lang="en-US"/>
        </a:p>
      </dgm:t>
    </dgm:pt>
    <dgm:pt modelId="{C8B9CB70-AA78-476C-8F9F-29923D326855}">
      <dgm:prSet/>
      <dgm:spPr/>
      <dgm:t>
        <a:bodyPr/>
        <a:lstStyle/>
        <a:p>
          <a:r>
            <a:rPr lang="en-US"/>
            <a:t>Literacies for life, work, and study   </a:t>
          </a:r>
        </a:p>
      </dgm:t>
    </dgm:pt>
    <dgm:pt modelId="{16496F3A-6409-4753-A84E-A4AB0585A9E8}" type="parTrans" cxnId="{58045BBD-A99D-4EB7-8DDB-D86A1BDB096A}">
      <dgm:prSet/>
      <dgm:spPr/>
      <dgm:t>
        <a:bodyPr/>
        <a:lstStyle/>
        <a:p>
          <a:endParaRPr lang="en-US"/>
        </a:p>
      </dgm:t>
    </dgm:pt>
    <dgm:pt modelId="{2D6649D8-8F0C-409A-9718-D9FCCCE875F5}" type="sibTrans" cxnId="{58045BBD-A99D-4EB7-8DDB-D86A1BDB096A}">
      <dgm:prSet/>
      <dgm:spPr/>
      <dgm:t>
        <a:bodyPr/>
        <a:lstStyle/>
        <a:p>
          <a:endParaRPr lang="en-US"/>
        </a:p>
      </dgm:t>
    </dgm:pt>
    <dgm:pt modelId="{BCD45D5F-0F00-4C96-8953-467DB10FF8A8}">
      <dgm:prSet/>
      <dgm:spPr/>
      <dgm:t>
        <a:bodyPr/>
        <a:lstStyle/>
        <a:p>
          <a:r>
            <a:rPr lang="en-US" dirty="0"/>
            <a:t>Capability to build practical reason, critical reflection, and imaginative thought </a:t>
          </a:r>
        </a:p>
      </dgm:t>
    </dgm:pt>
    <dgm:pt modelId="{D129A35B-C480-4C6B-A025-52E532C93C3B}" type="parTrans" cxnId="{8CB23A26-8D53-4993-ABC6-2C608262A834}">
      <dgm:prSet/>
      <dgm:spPr/>
      <dgm:t>
        <a:bodyPr/>
        <a:lstStyle/>
        <a:p>
          <a:endParaRPr lang="en-US"/>
        </a:p>
      </dgm:t>
    </dgm:pt>
    <dgm:pt modelId="{EC8F0CD5-FF70-4175-B2EC-B3533D8B2EE7}" type="sibTrans" cxnId="{8CB23A26-8D53-4993-ABC6-2C608262A834}">
      <dgm:prSet/>
      <dgm:spPr/>
      <dgm:t>
        <a:bodyPr/>
        <a:lstStyle/>
        <a:p>
          <a:endParaRPr lang="en-US"/>
        </a:p>
      </dgm:t>
    </dgm:pt>
    <dgm:pt modelId="{86114A38-FC50-45C9-BE20-E2DBBA989AF9}">
      <dgm:prSet/>
      <dgm:spPr/>
      <dgm:t>
        <a:bodyPr/>
        <a:lstStyle/>
        <a:p>
          <a:r>
            <a:rPr lang="en-US"/>
            <a:t>Teamwork and collaboration </a:t>
          </a:r>
        </a:p>
      </dgm:t>
    </dgm:pt>
    <dgm:pt modelId="{9284298F-D32B-4F8A-A5EA-B59D1B183CAC}" type="parTrans" cxnId="{F6403932-FD74-4817-9426-B39DBE049E92}">
      <dgm:prSet/>
      <dgm:spPr/>
      <dgm:t>
        <a:bodyPr/>
        <a:lstStyle/>
        <a:p>
          <a:endParaRPr lang="en-US"/>
        </a:p>
      </dgm:t>
    </dgm:pt>
    <dgm:pt modelId="{572F8AE2-3431-45FB-8C5A-A8868E11CE31}" type="sibTrans" cxnId="{F6403932-FD74-4817-9426-B39DBE049E92}">
      <dgm:prSet/>
      <dgm:spPr/>
      <dgm:t>
        <a:bodyPr/>
        <a:lstStyle/>
        <a:p>
          <a:endParaRPr lang="en-US"/>
        </a:p>
      </dgm:t>
    </dgm:pt>
    <dgm:pt modelId="{6165B94B-761B-4A09-AC29-32943378177A}">
      <dgm:prSet custT="1"/>
      <dgm:spPr/>
      <dgm:t>
        <a:bodyPr/>
        <a:lstStyle/>
        <a:p>
          <a:r>
            <a:rPr lang="en-US" sz="1800">
              <a:highlight>
                <a:srgbClr val="FF0000"/>
              </a:highlight>
            </a:rPr>
            <a:t>Communication</a:t>
          </a:r>
          <a:r>
            <a:rPr lang="en-US" sz="1400">
              <a:highlight>
                <a:srgbClr val="FF0000"/>
              </a:highlight>
            </a:rPr>
            <a:t> and problem solving  </a:t>
          </a:r>
          <a:endParaRPr lang="en-US" sz="1400" dirty="0">
            <a:highlight>
              <a:srgbClr val="FF0000"/>
            </a:highlight>
          </a:endParaRPr>
        </a:p>
      </dgm:t>
    </dgm:pt>
    <dgm:pt modelId="{BE28B467-7C14-412A-B5C4-35927DA0CF6A}" type="parTrans" cxnId="{BEF83CD5-28D0-4CE3-A926-C682B3E408D8}">
      <dgm:prSet/>
      <dgm:spPr/>
      <dgm:t>
        <a:bodyPr/>
        <a:lstStyle/>
        <a:p>
          <a:endParaRPr lang="en-US"/>
        </a:p>
      </dgm:t>
    </dgm:pt>
    <dgm:pt modelId="{F776E4E0-5B51-47D8-8259-20D7D8464780}" type="sibTrans" cxnId="{BEF83CD5-28D0-4CE3-A926-C682B3E408D8}">
      <dgm:prSet/>
      <dgm:spPr/>
      <dgm:t>
        <a:bodyPr/>
        <a:lstStyle/>
        <a:p>
          <a:endParaRPr lang="en-US"/>
        </a:p>
      </dgm:t>
    </dgm:pt>
    <dgm:pt modelId="{6B64A447-6ED7-4E4A-B22D-DE5558C78F2B}">
      <dgm:prSet/>
      <dgm:spPr/>
      <dgm:t>
        <a:bodyPr/>
        <a:lstStyle/>
        <a:p>
          <a:r>
            <a:rPr lang="en-US" b="1" i="0"/>
            <a:t>Personal capabilities:</a:t>
          </a:r>
          <a:r>
            <a:rPr lang="en-US" b="0" i="0"/>
            <a:t> </a:t>
          </a:r>
          <a:endParaRPr lang="en-US"/>
        </a:p>
      </dgm:t>
    </dgm:pt>
    <dgm:pt modelId="{449D602B-FF63-42CE-A67C-D954864F1A47}" type="parTrans" cxnId="{F1A381A7-657F-4CAD-89E4-47D0919E9AD3}">
      <dgm:prSet/>
      <dgm:spPr/>
      <dgm:t>
        <a:bodyPr/>
        <a:lstStyle/>
        <a:p>
          <a:endParaRPr lang="en-US"/>
        </a:p>
      </dgm:t>
    </dgm:pt>
    <dgm:pt modelId="{3878F96F-C937-4276-ACE0-18C94BCD2D98}" type="sibTrans" cxnId="{F1A381A7-657F-4CAD-89E4-47D0919E9AD3}">
      <dgm:prSet/>
      <dgm:spPr/>
      <dgm:t>
        <a:bodyPr/>
        <a:lstStyle/>
        <a:p>
          <a:endParaRPr lang="en-US"/>
        </a:p>
      </dgm:t>
    </dgm:pt>
    <dgm:pt modelId="{908F16B7-5C65-4B2B-BAE8-D98B02630883}">
      <dgm:prSet/>
      <dgm:spPr/>
      <dgm:t>
        <a:bodyPr/>
        <a:lstStyle/>
        <a:p>
          <a:r>
            <a:rPr lang="en-US" b="0" i="0"/>
            <a:t>The ability to live a healthy life </a:t>
          </a:r>
          <a:endParaRPr lang="en-US"/>
        </a:p>
      </dgm:t>
    </dgm:pt>
    <dgm:pt modelId="{A0900F56-DD7D-482B-A1A7-8A20FBE3A8D3}" type="parTrans" cxnId="{ED81F8B0-65B1-4AC0-8B27-078122A616D8}">
      <dgm:prSet/>
      <dgm:spPr/>
      <dgm:t>
        <a:bodyPr/>
        <a:lstStyle/>
        <a:p>
          <a:endParaRPr lang="en-US"/>
        </a:p>
      </dgm:t>
    </dgm:pt>
    <dgm:pt modelId="{A0CFD2E2-1CC7-44D1-B59F-3CA26056537A}" type="sibTrans" cxnId="{ED81F8B0-65B1-4AC0-8B27-078122A616D8}">
      <dgm:prSet/>
      <dgm:spPr/>
      <dgm:t>
        <a:bodyPr/>
        <a:lstStyle/>
        <a:p>
          <a:endParaRPr lang="en-US"/>
        </a:p>
      </dgm:t>
    </dgm:pt>
    <dgm:pt modelId="{9C5CBE7D-7139-45FA-80D1-D67E7C660DC7}">
      <dgm:prSet/>
      <dgm:spPr/>
      <dgm:t>
        <a:bodyPr/>
        <a:lstStyle/>
        <a:p>
          <a:r>
            <a:rPr lang="en-US" b="0" i="0" dirty="0"/>
            <a:t>Healthy and sustaining relationships  </a:t>
          </a:r>
          <a:endParaRPr lang="en-US" dirty="0"/>
        </a:p>
      </dgm:t>
    </dgm:pt>
    <dgm:pt modelId="{85A45A5D-947B-4260-8A9B-22B4BCEC6C18}" type="parTrans" cxnId="{587A82DB-C3B6-423B-8E79-7AA05BB72389}">
      <dgm:prSet/>
      <dgm:spPr/>
      <dgm:t>
        <a:bodyPr/>
        <a:lstStyle/>
        <a:p>
          <a:endParaRPr lang="en-US"/>
        </a:p>
      </dgm:t>
    </dgm:pt>
    <dgm:pt modelId="{E07D6F4E-98D1-46B6-B68D-AA92411CB0D6}" type="sibTrans" cxnId="{587A82DB-C3B6-423B-8E79-7AA05BB72389}">
      <dgm:prSet/>
      <dgm:spPr/>
      <dgm:t>
        <a:bodyPr/>
        <a:lstStyle/>
        <a:p>
          <a:endParaRPr lang="en-US"/>
        </a:p>
      </dgm:t>
    </dgm:pt>
    <dgm:pt modelId="{E4875A0E-A071-4359-AEDE-59E1164DDE8F}">
      <dgm:prSet/>
      <dgm:spPr/>
      <dgm:t>
        <a:bodyPr/>
        <a:lstStyle/>
        <a:p>
          <a:r>
            <a:rPr lang="en-US" b="0" i="0"/>
            <a:t>Building interpersonal skills  </a:t>
          </a:r>
          <a:endParaRPr lang="en-US"/>
        </a:p>
      </dgm:t>
    </dgm:pt>
    <dgm:pt modelId="{1936AC5D-61A4-4D1C-B1CB-7E188E3208C7}" type="parTrans" cxnId="{6D022EDE-3ED8-4AE3-9FEE-9F9CF885BD4F}">
      <dgm:prSet/>
      <dgm:spPr/>
      <dgm:t>
        <a:bodyPr/>
        <a:lstStyle/>
        <a:p>
          <a:endParaRPr lang="en-US"/>
        </a:p>
      </dgm:t>
    </dgm:pt>
    <dgm:pt modelId="{AA883382-CA9B-4621-88AE-7154BBD51692}" type="sibTrans" cxnId="{6D022EDE-3ED8-4AE3-9FEE-9F9CF885BD4F}">
      <dgm:prSet/>
      <dgm:spPr/>
      <dgm:t>
        <a:bodyPr/>
        <a:lstStyle/>
        <a:p>
          <a:endParaRPr lang="en-US"/>
        </a:p>
      </dgm:t>
    </dgm:pt>
    <dgm:pt modelId="{47340C2E-191F-4ED4-91A5-F924D354DA8A}">
      <dgm:prSet/>
      <dgm:spPr/>
      <dgm:t>
        <a:bodyPr/>
        <a:lstStyle/>
        <a:p>
          <a:r>
            <a:rPr lang="en-US" b="0" i="0"/>
            <a:t>Self and other awareness </a:t>
          </a:r>
          <a:endParaRPr lang="en-US"/>
        </a:p>
      </dgm:t>
    </dgm:pt>
    <dgm:pt modelId="{BAD4B2AB-65CC-451B-A256-D289B0974849}" type="parTrans" cxnId="{84C8064F-9CB5-4721-81E8-E48609FB3A0A}">
      <dgm:prSet/>
      <dgm:spPr/>
      <dgm:t>
        <a:bodyPr/>
        <a:lstStyle/>
        <a:p>
          <a:endParaRPr lang="en-US"/>
        </a:p>
      </dgm:t>
    </dgm:pt>
    <dgm:pt modelId="{53285B95-D50A-4C63-918C-952FF539CBCE}" type="sibTrans" cxnId="{84C8064F-9CB5-4721-81E8-E48609FB3A0A}">
      <dgm:prSet/>
      <dgm:spPr/>
      <dgm:t>
        <a:bodyPr/>
        <a:lstStyle/>
        <a:p>
          <a:endParaRPr lang="en-US"/>
        </a:p>
      </dgm:t>
    </dgm:pt>
    <dgm:pt modelId="{F71075E4-8E29-4F2B-9832-B8D9529C617B}" type="pres">
      <dgm:prSet presAssocID="{7D81E4C5-806F-45E6-8A11-B3C931F7B0F5}" presName="diagram" presStyleCnt="0">
        <dgm:presLayoutVars>
          <dgm:dir/>
          <dgm:resizeHandles val="exact"/>
        </dgm:presLayoutVars>
      </dgm:prSet>
      <dgm:spPr/>
    </dgm:pt>
    <dgm:pt modelId="{976A00EC-9C99-41CB-B80F-5EBAE78A8A01}" type="pres">
      <dgm:prSet presAssocID="{D314495E-8E57-4751-9781-EF3C79DE8EF8}" presName="node" presStyleLbl="node1" presStyleIdx="0" presStyleCnt="16">
        <dgm:presLayoutVars>
          <dgm:bulletEnabled val="1"/>
        </dgm:presLayoutVars>
      </dgm:prSet>
      <dgm:spPr/>
    </dgm:pt>
    <dgm:pt modelId="{B452D394-E553-4F5D-AABC-B0F79107B1C0}" type="pres">
      <dgm:prSet presAssocID="{72297F0F-001D-490A-8099-0CADD566A00A}" presName="sibTrans" presStyleCnt="0"/>
      <dgm:spPr/>
    </dgm:pt>
    <dgm:pt modelId="{3E62DE94-BF05-4CBE-8177-B534F2BB3B6F}" type="pres">
      <dgm:prSet presAssocID="{F499EAEA-D7B0-40D5-985B-BBB31E54E71C}" presName="node" presStyleLbl="node1" presStyleIdx="1" presStyleCnt="16">
        <dgm:presLayoutVars>
          <dgm:bulletEnabled val="1"/>
        </dgm:presLayoutVars>
      </dgm:prSet>
      <dgm:spPr/>
    </dgm:pt>
    <dgm:pt modelId="{EB0BBDF0-90CB-4250-B0D4-24A86C5F50E2}" type="pres">
      <dgm:prSet presAssocID="{017EE9A8-E331-4BDB-B2D6-99CDA462CCD8}" presName="sibTrans" presStyleCnt="0"/>
      <dgm:spPr/>
    </dgm:pt>
    <dgm:pt modelId="{8CC085F2-7BD1-4881-9D19-F0CE9C02BBB6}" type="pres">
      <dgm:prSet presAssocID="{2996A2ED-80F3-4349-A2C4-AF5D128292B4}" presName="node" presStyleLbl="node1" presStyleIdx="2" presStyleCnt="16">
        <dgm:presLayoutVars>
          <dgm:bulletEnabled val="1"/>
        </dgm:presLayoutVars>
      </dgm:prSet>
      <dgm:spPr/>
    </dgm:pt>
    <dgm:pt modelId="{609B0660-8F8D-4964-872C-BAF2787BB3E2}" type="pres">
      <dgm:prSet presAssocID="{DC592128-57BF-47F2-B3FE-1C6AA1873DF6}" presName="sibTrans" presStyleCnt="0"/>
      <dgm:spPr/>
    </dgm:pt>
    <dgm:pt modelId="{CC901A76-8F2B-43E1-91B7-225EBACD2293}" type="pres">
      <dgm:prSet presAssocID="{66AE8405-51DF-4B05-BF09-551CE196DB9A}" presName="node" presStyleLbl="node1" presStyleIdx="3" presStyleCnt="16">
        <dgm:presLayoutVars>
          <dgm:bulletEnabled val="1"/>
        </dgm:presLayoutVars>
      </dgm:prSet>
      <dgm:spPr/>
    </dgm:pt>
    <dgm:pt modelId="{82593564-F028-4ADC-9FC9-986987B9F9E7}" type="pres">
      <dgm:prSet presAssocID="{45A8C0B5-CC7B-48F3-9E82-992C37327FAE}" presName="sibTrans" presStyleCnt="0"/>
      <dgm:spPr/>
    </dgm:pt>
    <dgm:pt modelId="{CE3C3C74-B8FE-4EB8-9C8E-040F042D087B}" type="pres">
      <dgm:prSet presAssocID="{5AF7E1A6-3BFC-42A4-A593-E2E06AF8E204}" presName="node" presStyleLbl="node1" presStyleIdx="4" presStyleCnt="16">
        <dgm:presLayoutVars>
          <dgm:bulletEnabled val="1"/>
        </dgm:presLayoutVars>
      </dgm:prSet>
      <dgm:spPr/>
    </dgm:pt>
    <dgm:pt modelId="{C86BE5B1-2761-40B8-B79E-DAF9C132AB67}" type="pres">
      <dgm:prSet presAssocID="{93C00C2D-CDDC-4199-BB77-2F851DD840FE}" presName="sibTrans" presStyleCnt="0"/>
      <dgm:spPr/>
    </dgm:pt>
    <dgm:pt modelId="{F4EF44CC-5A11-48CE-BA05-5111D3656D89}" type="pres">
      <dgm:prSet presAssocID="{268C1BA8-4C62-4F80-AF05-EF9310B441EC}" presName="node" presStyleLbl="node1" presStyleIdx="5" presStyleCnt="16">
        <dgm:presLayoutVars>
          <dgm:bulletEnabled val="1"/>
        </dgm:presLayoutVars>
      </dgm:prSet>
      <dgm:spPr/>
    </dgm:pt>
    <dgm:pt modelId="{8B333E7B-3466-4EC9-81FF-CF5FA75968A4}" type="pres">
      <dgm:prSet presAssocID="{52B659E0-3363-4A1A-8E41-DE19C9C86843}" presName="sibTrans" presStyleCnt="0"/>
      <dgm:spPr/>
    </dgm:pt>
    <dgm:pt modelId="{97327DBB-D0E6-4F8C-80E5-5656DBC98DA9}" type="pres">
      <dgm:prSet presAssocID="{BF52C84F-2053-4D6D-9EF8-C350F57A1747}" presName="node" presStyleLbl="node1" presStyleIdx="6" presStyleCnt="16">
        <dgm:presLayoutVars>
          <dgm:bulletEnabled val="1"/>
        </dgm:presLayoutVars>
      </dgm:prSet>
      <dgm:spPr/>
    </dgm:pt>
    <dgm:pt modelId="{26BDC8E2-89BD-47A4-97BE-945B5C866546}" type="pres">
      <dgm:prSet presAssocID="{D56CDB09-27BC-4BDA-A9B1-FE42DE2EA285}" presName="sibTrans" presStyleCnt="0"/>
      <dgm:spPr/>
    </dgm:pt>
    <dgm:pt modelId="{4F8791BE-7BC2-4550-9229-30D949A29277}" type="pres">
      <dgm:prSet presAssocID="{C8B9CB70-AA78-476C-8F9F-29923D326855}" presName="node" presStyleLbl="node1" presStyleIdx="7" presStyleCnt="16">
        <dgm:presLayoutVars>
          <dgm:bulletEnabled val="1"/>
        </dgm:presLayoutVars>
      </dgm:prSet>
      <dgm:spPr/>
    </dgm:pt>
    <dgm:pt modelId="{BB358768-CB5C-4AD5-A0CC-89C01F41CCCC}" type="pres">
      <dgm:prSet presAssocID="{2D6649D8-8F0C-409A-9718-D9FCCCE875F5}" presName="sibTrans" presStyleCnt="0"/>
      <dgm:spPr/>
    </dgm:pt>
    <dgm:pt modelId="{0A1789F3-6A42-4561-94A9-319908400574}" type="pres">
      <dgm:prSet presAssocID="{BCD45D5F-0F00-4C96-8953-467DB10FF8A8}" presName="node" presStyleLbl="node1" presStyleIdx="8" presStyleCnt="16">
        <dgm:presLayoutVars>
          <dgm:bulletEnabled val="1"/>
        </dgm:presLayoutVars>
      </dgm:prSet>
      <dgm:spPr/>
    </dgm:pt>
    <dgm:pt modelId="{F2443E9F-DED1-4E9F-8C0F-86ECF134ECBD}" type="pres">
      <dgm:prSet presAssocID="{EC8F0CD5-FF70-4175-B2EC-B3533D8B2EE7}" presName="sibTrans" presStyleCnt="0"/>
      <dgm:spPr/>
    </dgm:pt>
    <dgm:pt modelId="{697121AC-E61D-4CA0-9CB0-7CB71E1968FF}" type="pres">
      <dgm:prSet presAssocID="{86114A38-FC50-45C9-BE20-E2DBBA989AF9}" presName="node" presStyleLbl="node1" presStyleIdx="9" presStyleCnt="16">
        <dgm:presLayoutVars>
          <dgm:bulletEnabled val="1"/>
        </dgm:presLayoutVars>
      </dgm:prSet>
      <dgm:spPr/>
    </dgm:pt>
    <dgm:pt modelId="{F173C14E-B360-4D0B-AE3B-14246EBFD8F5}" type="pres">
      <dgm:prSet presAssocID="{572F8AE2-3431-45FB-8C5A-A8868E11CE31}" presName="sibTrans" presStyleCnt="0"/>
      <dgm:spPr/>
    </dgm:pt>
    <dgm:pt modelId="{5FD65410-877E-4E88-87C1-D32CEF684207}" type="pres">
      <dgm:prSet presAssocID="{6165B94B-761B-4A09-AC29-32943378177A}" presName="node" presStyleLbl="node1" presStyleIdx="10" presStyleCnt="16">
        <dgm:presLayoutVars>
          <dgm:bulletEnabled val="1"/>
        </dgm:presLayoutVars>
      </dgm:prSet>
      <dgm:spPr/>
    </dgm:pt>
    <dgm:pt modelId="{35921008-6B15-409D-B05C-D12F80088715}" type="pres">
      <dgm:prSet presAssocID="{F776E4E0-5B51-47D8-8259-20D7D8464780}" presName="sibTrans" presStyleCnt="0"/>
      <dgm:spPr/>
    </dgm:pt>
    <dgm:pt modelId="{8AFD9FDE-1C42-4548-8F45-C428CF76EE26}" type="pres">
      <dgm:prSet presAssocID="{6B64A447-6ED7-4E4A-B22D-DE5558C78F2B}" presName="node" presStyleLbl="node1" presStyleIdx="11" presStyleCnt="16">
        <dgm:presLayoutVars>
          <dgm:bulletEnabled val="1"/>
        </dgm:presLayoutVars>
      </dgm:prSet>
      <dgm:spPr/>
    </dgm:pt>
    <dgm:pt modelId="{CF71FA71-CF9C-4523-B2C2-1B9BEE31A102}" type="pres">
      <dgm:prSet presAssocID="{3878F96F-C937-4276-ACE0-18C94BCD2D98}" presName="sibTrans" presStyleCnt="0"/>
      <dgm:spPr/>
    </dgm:pt>
    <dgm:pt modelId="{516F42FD-72B9-4FB6-A688-E59D57E9A52B}" type="pres">
      <dgm:prSet presAssocID="{908F16B7-5C65-4B2B-BAE8-D98B02630883}" presName="node" presStyleLbl="node1" presStyleIdx="12" presStyleCnt="16">
        <dgm:presLayoutVars>
          <dgm:bulletEnabled val="1"/>
        </dgm:presLayoutVars>
      </dgm:prSet>
      <dgm:spPr/>
    </dgm:pt>
    <dgm:pt modelId="{C4E79A59-0895-400D-B45B-2C1D7CFCDE85}" type="pres">
      <dgm:prSet presAssocID="{A0CFD2E2-1CC7-44D1-B59F-3CA26056537A}" presName="sibTrans" presStyleCnt="0"/>
      <dgm:spPr/>
    </dgm:pt>
    <dgm:pt modelId="{C0ED0AB5-11F1-4F4F-8977-7D5E711AE35B}" type="pres">
      <dgm:prSet presAssocID="{9C5CBE7D-7139-45FA-80D1-D67E7C660DC7}" presName="node" presStyleLbl="node1" presStyleIdx="13" presStyleCnt="16">
        <dgm:presLayoutVars>
          <dgm:bulletEnabled val="1"/>
        </dgm:presLayoutVars>
      </dgm:prSet>
      <dgm:spPr/>
    </dgm:pt>
    <dgm:pt modelId="{C950DC15-1DF5-47EB-AE15-788D6A930762}" type="pres">
      <dgm:prSet presAssocID="{E07D6F4E-98D1-46B6-B68D-AA92411CB0D6}" presName="sibTrans" presStyleCnt="0"/>
      <dgm:spPr/>
    </dgm:pt>
    <dgm:pt modelId="{91A74DFA-CB08-40F3-91A3-0583509D6719}" type="pres">
      <dgm:prSet presAssocID="{E4875A0E-A071-4359-AEDE-59E1164DDE8F}" presName="node" presStyleLbl="node1" presStyleIdx="14" presStyleCnt="16">
        <dgm:presLayoutVars>
          <dgm:bulletEnabled val="1"/>
        </dgm:presLayoutVars>
      </dgm:prSet>
      <dgm:spPr/>
    </dgm:pt>
    <dgm:pt modelId="{940029E4-2651-4C3C-9F24-B12CB973E839}" type="pres">
      <dgm:prSet presAssocID="{AA883382-CA9B-4621-88AE-7154BBD51692}" presName="sibTrans" presStyleCnt="0"/>
      <dgm:spPr/>
    </dgm:pt>
    <dgm:pt modelId="{55145DF6-1684-4C08-A069-78CCF5ABCEC5}" type="pres">
      <dgm:prSet presAssocID="{47340C2E-191F-4ED4-91A5-F924D354DA8A}" presName="node" presStyleLbl="node1" presStyleIdx="15" presStyleCnt="16">
        <dgm:presLayoutVars>
          <dgm:bulletEnabled val="1"/>
        </dgm:presLayoutVars>
      </dgm:prSet>
      <dgm:spPr/>
    </dgm:pt>
  </dgm:ptLst>
  <dgm:cxnLst>
    <dgm:cxn modelId="{F7640609-FDE4-4A2F-9166-2A5C947F4423}" type="presOf" srcId="{BF52C84F-2053-4D6D-9EF8-C350F57A1747}" destId="{97327DBB-D0E6-4F8C-80E5-5656DBC98DA9}" srcOrd="0" destOrd="0" presId="urn:microsoft.com/office/officeart/2005/8/layout/default"/>
    <dgm:cxn modelId="{88680F11-C4A3-4335-B992-0B275C2D9866}" type="presOf" srcId="{6165B94B-761B-4A09-AC29-32943378177A}" destId="{5FD65410-877E-4E88-87C1-D32CEF684207}" srcOrd="0" destOrd="0" presId="urn:microsoft.com/office/officeart/2005/8/layout/default"/>
    <dgm:cxn modelId="{410A0119-C26B-4F71-A337-E8EE9CBEC706}" srcId="{7D81E4C5-806F-45E6-8A11-B3C931F7B0F5}" destId="{D314495E-8E57-4751-9781-EF3C79DE8EF8}" srcOrd="0" destOrd="0" parTransId="{2400EA22-84EA-4AE7-9681-3C1DD4DC1BF0}" sibTransId="{72297F0F-001D-490A-8099-0CADD566A00A}"/>
    <dgm:cxn modelId="{E905061B-56F0-4502-A0A5-FD059A68A95F}" type="presOf" srcId="{86114A38-FC50-45C9-BE20-E2DBBA989AF9}" destId="{697121AC-E61D-4CA0-9CB0-7CB71E1968FF}" srcOrd="0" destOrd="0" presId="urn:microsoft.com/office/officeart/2005/8/layout/default"/>
    <dgm:cxn modelId="{A37B0C1E-4FFE-465D-A9DE-F33F124042C2}" type="presOf" srcId="{E4875A0E-A071-4359-AEDE-59E1164DDE8F}" destId="{91A74DFA-CB08-40F3-91A3-0583509D6719}" srcOrd="0" destOrd="0" presId="urn:microsoft.com/office/officeart/2005/8/layout/default"/>
    <dgm:cxn modelId="{8CB23A26-8D53-4993-ABC6-2C608262A834}" srcId="{7D81E4C5-806F-45E6-8A11-B3C931F7B0F5}" destId="{BCD45D5F-0F00-4C96-8953-467DB10FF8A8}" srcOrd="8" destOrd="0" parTransId="{D129A35B-C480-4C6B-A025-52E532C93C3B}" sibTransId="{EC8F0CD5-FF70-4175-B2EC-B3533D8B2EE7}"/>
    <dgm:cxn modelId="{B9BBE52C-B4B0-47D4-B502-594D8558343B}" srcId="{7D81E4C5-806F-45E6-8A11-B3C931F7B0F5}" destId="{BF52C84F-2053-4D6D-9EF8-C350F57A1747}" srcOrd="6" destOrd="0" parTransId="{9AFF250B-DFA8-40AE-9E5A-5BEDB0F6085D}" sibTransId="{D56CDB09-27BC-4BDA-A9B1-FE42DE2EA285}"/>
    <dgm:cxn modelId="{F6403932-FD74-4817-9426-B39DBE049E92}" srcId="{7D81E4C5-806F-45E6-8A11-B3C931F7B0F5}" destId="{86114A38-FC50-45C9-BE20-E2DBBA989AF9}" srcOrd="9" destOrd="0" parTransId="{9284298F-D32B-4F8A-A5EA-B59D1B183CAC}" sibTransId="{572F8AE2-3431-45FB-8C5A-A8868E11CE31}"/>
    <dgm:cxn modelId="{13E34A35-16C1-4DFE-8CF4-1A60A84E78AF}" type="presOf" srcId="{D314495E-8E57-4751-9781-EF3C79DE8EF8}" destId="{976A00EC-9C99-41CB-B80F-5EBAE78A8A01}" srcOrd="0" destOrd="0" presId="urn:microsoft.com/office/officeart/2005/8/layout/default"/>
    <dgm:cxn modelId="{5F3D8261-52C9-41EA-8714-2B91955CD2DD}" type="presOf" srcId="{F499EAEA-D7B0-40D5-985B-BBB31E54E71C}" destId="{3E62DE94-BF05-4CBE-8177-B534F2BB3B6F}" srcOrd="0" destOrd="0" presId="urn:microsoft.com/office/officeart/2005/8/layout/default"/>
    <dgm:cxn modelId="{F0595545-089F-4DA4-9EE4-ACACD33A8D5C}" type="presOf" srcId="{9C5CBE7D-7139-45FA-80D1-D67E7C660DC7}" destId="{C0ED0AB5-11F1-4F4F-8977-7D5E711AE35B}" srcOrd="0" destOrd="0" presId="urn:microsoft.com/office/officeart/2005/8/layout/default"/>
    <dgm:cxn modelId="{8E35E168-A53E-46EB-A475-E83114CCC2FC}" type="presOf" srcId="{C8B9CB70-AA78-476C-8F9F-29923D326855}" destId="{4F8791BE-7BC2-4550-9229-30D949A29277}" srcOrd="0" destOrd="0" presId="urn:microsoft.com/office/officeart/2005/8/layout/default"/>
    <dgm:cxn modelId="{7E46666A-1CC2-44B7-B1AC-C7503D8E47D9}" type="presOf" srcId="{2996A2ED-80F3-4349-A2C4-AF5D128292B4}" destId="{8CC085F2-7BD1-4881-9D19-F0CE9C02BBB6}" srcOrd="0" destOrd="0" presId="urn:microsoft.com/office/officeart/2005/8/layout/default"/>
    <dgm:cxn modelId="{9036D86D-5D55-42C9-80EA-2111FBF6F9A5}" type="presOf" srcId="{908F16B7-5C65-4B2B-BAE8-D98B02630883}" destId="{516F42FD-72B9-4FB6-A688-E59D57E9A52B}" srcOrd="0" destOrd="0" presId="urn:microsoft.com/office/officeart/2005/8/layout/default"/>
    <dgm:cxn modelId="{84C8064F-9CB5-4721-81E8-E48609FB3A0A}" srcId="{7D81E4C5-806F-45E6-8A11-B3C931F7B0F5}" destId="{47340C2E-191F-4ED4-91A5-F924D354DA8A}" srcOrd="15" destOrd="0" parTransId="{BAD4B2AB-65CC-451B-A256-D289B0974849}" sibTransId="{53285B95-D50A-4C63-918C-952FF539CBCE}"/>
    <dgm:cxn modelId="{D1364959-AA6D-445F-8545-206AB2302DBE}" type="presOf" srcId="{66AE8405-51DF-4B05-BF09-551CE196DB9A}" destId="{CC901A76-8F2B-43E1-91B7-225EBACD2293}" srcOrd="0" destOrd="0" presId="urn:microsoft.com/office/officeart/2005/8/layout/default"/>
    <dgm:cxn modelId="{E885ED7A-9ED3-4957-B511-A96C08EB4CB2}" srcId="{7D81E4C5-806F-45E6-8A11-B3C931F7B0F5}" destId="{66AE8405-51DF-4B05-BF09-551CE196DB9A}" srcOrd="3" destOrd="0" parTransId="{DF3045A8-CEA0-4D15-ACEF-CABBA7515122}" sibTransId="{45A8C0B5-CC7B-48F3-9E82-992C37327FAE}"/>
    <dgm:cxn modelId="{D540098A-7F19-4625-BF81-807C8C575642}" type="presOf" srcId="{7D81E4C5-806F-45E6-8A11-B3C931F7B0F5}" destId="{F71075E4-8E29-4F2B-9832-B8D9529C617B}" srcOrd="0" destOrd="0" presId="urn:microsoft.com/office/officeart/2005/8/layout/default"/>
    <dgm:cxn modelId="{69F44199-0F46-4381-9E13-BB8CFDF813AE}" srcId="{7D81E4C5-806F-45E6-8A11-B3C931F7B0F5}" destId="{F499EAEA-D7B0-40D5-985B-BBB31E54E71C}" srcOrd="1" destOrd="0" parTransId="{CFD19FC4-9CDC-4B1C-AFF0-7935EB1AF1BB}" sibTransId="{017EE9A8-E331-4BDB-B2D6-99CDA462CCD8}"/>
    <dgm:cxn modelId="{CAAF379B-264E-4665-92DE-A0DCCEA4F1A4}" type="presOf" srcId="{5AF7E1A6-3BFC-42A4-A593-E2E06AF8E204}" destId="{CE3C3C74-B8FE-4EB8-9C8E-040F042D087B}" srcOrd="0" destOrd="0" presId="urn:microsoft.com/office/officeart/2005/8/layout/default"/>
    <dgm:cxn modelId="{F0561AA3-5C4D-4B5B-B768-5E6EEE760560}" type="presOf" srcId="{47340C2E-191F-4ED4-91A5-F924D354DA8A}" destId="{55145DF6-1684-4C08-A069-78CCF5ABCEC5}" srcOrd="0" destOrd="0" presId="urn:microsoft.com/office/officeart/2005/8/layout/default"/>
    <dgm:cxn modelId="{21E3C0A3-FC6C-4641-AC93-A0581AB7B98A}" type="presOf" srcId="{6B64A447-6ED7-4E4A-B22D-DE5558C78F2B}" destId="{8AFD9FDE-1C42-4548-8F45-C428CF76EE26}" srcOrd="0" destOrd="0" presId="urn:microsoft.com/office/officeart/2005/8/layout/default"/>
    <dgm:cxn modelId="{521143A6-2D0F-4C22-A276-804069DAD50C}" type="presOf" srcId="{BCD45D5F-0F00-4C96-8953-467DB10FF8A8}" destId="{0A1789F3-6A42-4561-94A9-319908400574}" srcOrd="0" destOrd="0" presId="urn:microsoft.com/office/officeart/2005/8/layout/default"/>
    <dgm:cxn modelId="{F1A381A7-657F-4CAD-89E4-47D0919E9AD3}" srcId="{7D81E4C5-806F-45E6-8A11-B3C931F7B0F5}" destId="{6B64A447-6ED7-4E4A-B22D-DE5558C78F2B}" srcOrd="11" destOrd="0" parTransId="{449D602B-FF63-42CE-A67C-D954864F1A47}" sibTransId="{3878F96F-C937-4276-ACE0-18C94BCD2D98}"/>
    <dgm:cxn modelId="{ED81F8B0-65B1-4AC0-8B27-078122A616D8}" srcId="{7D81E4C5-806F-45E6-8A11-B3C931F7B0F5}" destId="{908F16B7-5C65-4B2B-BAE8-D98B02630883}" srcOrd="12" destOrd="0" parTransId="{A0900F56-DD7D-482B-A1A7-8A20FBE3A8D3}" sibTransId="{A0CFD2E2-1CC7-44D1-B59F-3CA26056537A}"/>
    <dgm:cxn modelId="{D76A40B9-08AE-44A1-9B0B-4F6E58E1F086}" srcId="{7D81E4C5-806F-45E6-8A11-B3C931F7B0F5}" destId="{2996A2ED-80F3-4349-A2C4-AF5D128292B4}" srcOrd="2" destOrd="0" parTransId="{DCEC1944-68CF-4C47-A0D5-C5CEC9DFEBC2}" sibTransId="{DC592128-57BF-47F2-B3FE-1C6AA1873DF6}"/>
    <dgm:cxn modelId="{58045BBD-A99D-4EB7-8DDB-D86A1BDB096A}" srcId="{7D81E4C5-806F-45E6-8A11-B3C931F7B0F5}" destId="{C8B9CB70-AA78-476C-8F9F-29923D326855}" srcOrd="7" destOrd="0" parTransId="{16496F3A-6409-4753-A84E-A4AB0585A9E8}" sibTransId="{2D6649D8-8F0C-409A-9718-D9FCCCE875F5}"/>
    <dgm:cxn modelId="{6C4CFCCB-5EFC-4111-BEAF-4B529FB65D7F}" srcId="{7D81E4C5-806F-45E6-8A11-B3C931F7B0F5}" destId="{268C1BA8-4C62-4F80-AF05-EF9310B441EC}" srcOrd="5" destOrd="0" parTransId="{1993235A-3CF9-4DCC-8B0C-A24AC06221C2}" sibTransId="{52B659E0-3363-4A1A-8E41-DE19C9C86843}"/>
    <dgm:cxn modelId="{6A1547D1-FC57-498E-9436-333A665E7437}" type="presOf" srcId="{268C1BA8-4C62-4F80-AF05-EF9310B441EC}" destId="{F4EF44CC-5A11-48CE-BA05-5111D3656D89}" srcOrd="0" destOrd="0" presId="urn:microsoft.com/office/officeart/2005/8/layout/default"/>
    <dgm:cxn modelId="{BEF83CD5-28D0-4CE3-A926-C682B3E408D8}" srcId="{7D81E4C5-806F-45E6-8A11-B3C931F7B0F5}" destId="{6165B94B-761B-4A09-AC29-32943378177A}" srcOrd="10" destOrd="0" parTransId="{BE28B467-7C14-412A-B5C4-35927DA0CF6A}" sibTransId="{F776E4E0-5B51-47D8-8259-20D7D8464780}"/>
    <dgm:cxn modelId="{587A82DB-C3B6-423B-8E79-7AA05BB72389}" srcId="{7D81E4C5-806F-45E6-8A11-B3C931F7B0F5}" destId="{9C5CBE7D-7139-45FA-80D1-D67E7C660DC7}" srcOrd="13" destOrd="0" parTransId="{85A45A5D-947B-4260-8A9B-22B4BCEC6C18}" sibTransId="{E07D6F4E-98D1-46B6-B68D-AA92411CB0D6}"/>
    <dgm:cxn modelId="{28806DDC-A928-449F-9C01-1A6CAD06EB14}" srcId="{7D81E4C5-806F-45E6-8A11-B3C931F7B0F5}" destId="{5AF7E1A6-3BFC-42A4-A593-E2E06AF8E204}" srcOrd="4" destOrd="0" parTransId="{BFE9A74A-9E60-4BEF-A300-455231C482B4}" sibTransId="{93C00C2D-CDDC-4199-BB77-2F851DD840FE}"/>
    <dgm:cxn modelId="{6D022EDE-3ED8-4AE3-9FEE-9F9CF885BD4F}" srcId="{7D81E4C5-806F-45E6-8A11-B3C931F7B0F5}" destId="{E4875A0E-A071-4359-AEDE-59E1164DDE8F}" srcOrd="14" destOrd="0" parTransId="{1936AC5D-61A4-4D1C-B1CB-7E188E3208C7}" sibTransId="{AA883382-CA9B-4621-88AE-7154BBD51692}"/>
    <dgm:cxn modelId="{DB95281A-FFA4-4015-9900-63601191C91D}" type="presParOf" srcId="{F71075E4-8E29-4F2B-9832-B8D9529C617B}" destId="{976A00EC-9C99-41CB-B80F-5EBAE78A8A01}" srcOrd="0" destOrd="0" presId="urn:microsoft.com/office/officeart/2005/8/layout/default"/>
    <dgm:cxn modelId="{A9B6428B-BD73-4920-8063-17D0C1FFFB8F}" type="presParOf" srcId="{F71075E4-8E29-4F2B-9832-B8D9529C617B}" destId="{B452D394-E553-4F5D-AABC-B0F79107B1C0}" srcOrd="1" destOrd="0" presId="urn:microsoft.com/office/officeart/2005/8/layout/default"/>
    <dgm:cxn modelId="{D9321DC4-730D-4633-B645-BCBCA916BD8F}" type="presParOf" srcId="{F71075E4-8E29-4F2B-9832-B8D9529C617B}" destId="{3E62DE94-BF05-4CBE-8177-B534F2BB3B6F}" srcOrd="2" destOrd="0" presId="urn:microsoft.com/office/officeart/2005/8/layout/default"/>
    <dgm:cxn modelId="{4F18408A-70E3-49B6-BB42-D1AD80F3D4EC}" type="presParOf" srcId="{F71075E4-8E29-4F2B-9832-B8D9529C617B}" destId="{EB0BBDF0-90CB-4250-B0D4-24A86C5F50E2}" srcOrd="3" destOrd="0" presId="urn:microsoft.com/office/officeart/2005/8/layout/default"/>
    <dgm:cxn modelId="{CD97065A-989F-4A32-87BF-01C86E878AC8}" type="presParOf" srcId="{F71075E4-8E29-4F2B-9832-B8D9529C617B}" destId="{8CC085F2-7BD1-4881-9D19-F0CE9C02BBB6}" srcOrd="4" destOrd="0" presId="urn:microsoft.com/office/officeart/2005/8/layout/default"/>
    <dgm:cxn modelId="{5DEC9094-C06C-4CB0-ABFC-78CE5C8718D0}" type="presParOf" srcId="{F71075E4-8E29-4F2B-9832-B8D9529C617B}" destId="{609B0660-8F8D-4964-872C-BAF2787BB3E2}" srcOrd="5" destOrd="0" presId="urn:microsoft.com/office/officeart/2005/8/layout/default"/>
    <dgm:cxn modelId="{D91933C3-F74E-429C-9617-26D3647DB239}" type="presParOf" srcId="{F71075E4-8E29-4F2B-9832-B8D9529C617B}" destId="{CC901A76-8F2B-43E1-91B7-225EBACD2293}" srcOrd="6" destOrd="0" presId="urn:microsoft.com/office/officeart/2005/8/layout/default"/>
    <dgm:cxn modelId="{FBB56DB0-7428-4296-A81D-54E48E441421}" type="presParOf" srcId="{F71075E4-8E29-4F2B-9832-B8D9529C617B}" destId="{82593564-F028-4ADC-9FC9-986987B9F9E7}" srcOrd="7" destOrd="0" presId="urn:microsoft.com/office/officeart/2005/8/layout/default"/>
    <dgm:cxn modelId="{5CC560FF-B737-4DA2-A0ED-C513A40E1E49}" type="presParOf" srcId="{F71075E4-8E29-4F2B-9832-B8D9529C617B}" destId="{CE3C3C74-B8FE-4EB8-9C8E-040F042D087B}" srcOrd="8" destOrd="0" presId="urn:microsoft.com/office/officeart/2005/8/layout/default"/>
    <dgm:cxn modelId="{BA095D27-C4E4-47EE-84D2-B69BC553F4B6}" type="presParOf" srcId="{F71075E4-8E29-4F2B-9832-B8D9529C617B}" destId="{C86BE5B1-2761-40B8-B79E-DAF9C132AB67}" srcOrd="9" destOrd="0" presId="urn:microsoft.com/office/officeart/2005/8/layout/default"/>
    <dgm:cxn modelId="{A43BD1E5-39B6-452C-8D2E-E4A612CA6129}" type="presParOf" srcId="{F71075E4-8E29-4F2B-9832-B8D9529C617B}" destId="{F4EF44CC-5A11-48CE-BA05-5111D3656D89}" srcOrd="10" destOrd="0" presId="urn:microsoft.com/office/officeart/2005/8/layout/default"/>
    <dgm:cxn modelId="{671CE12B-2C35-4798-AB6B-7F09F22C36C1}" type="presParOf" srcId="{F71075E4-8E29-4F2B-9832-B8D9529C617B}" destId="{8B333E7B-3466-4EC9-81FF-CF5FA75968A4}" srcOrd="11" destOrd="0" presId="urn:microsoft.com/office/officeart/2005/8/layout/default"/>
    <dgm:cxn modelId="{9DD7C7E5-DA75-41D8-AEED-1D521B406982}" type="presParOf" srcId="{F71075E4-8E29-4F2B-9832-B8D9529C617B}" destId="{97327DBB-D0E6-4F8C-80E5-5656DBC98DA9}" srcOrd="12" destOrd="0" presId="urn:microsoft.com/office/officeart/2005/8/layout/default"/>
    <dgm:cxn modelId="{EE589132-F8DA-485A-9A59-F4D27FBF62B4}" type="presParOf" srcId="{F71075E4-8E29-4F2B-9832-B8D9529C617B}" destId="{26BDC8E2-89BD-47A4-97BE-945B5C866546}" srcOrd="13" destOrd="0" presId="urn:microsoft.com/office/officeart/2005/8/layout/default"/>
    <dgm:cxn modelId="{5F35A193-A871-4001-BA88-B5B178C6B2B2}" type="presParOf" srcId="{F71075E4-8E29-4F2B-9832-B8D9529C617B}" destId="{4F8791BE-7BC2-4550-9229-30D949A29277}" srcOrd="14" destOrd="0" presId="urn:microsoft.com/office/officeart/2005/8/layout/default"/>
    <dgm:cxn modelId="{8CD642CE-E120-42FB-BD20-FADC0DDA8EF1}" type="presParOf" srcId="{F71075E4-8E29-4F2B-9832-B8D9529C617B}" destId="{BB358768-CB5C-4AD5-A0CC-89C01F41CCCC}" srcOrd="15" destOrd="0" presId="urn:microsoft.com/office/officeart/2005/8/layout/default"/>
    <dgm:cxn modelId="{7B403CD7-172D-45D3-AF6E-7A1E02522122}" type="presParOf" srcId="{F71075E4-8E29-4F2B-9832-B8D9529C617B}" destId="{0A1789F3-6A42-4561-94A9-319908400574}" srcOrd="16" destOrd="0" presId="urn:microsoft.com/office/officeart/2005/8/layout/default"/>
    <dgm:cxn modelId="{A6EF9CBC-C298-46E5-9194-DB91D53C9010}" type="presParOf" srcId="{F71075E4-8E29-4F2B-9832-B8D9529C617B}" destId="{F2443E9F-DED1-4E9F-8C0F-86ECF134ECBD}" srcOrd="17" destOrd="0" presId="urn:microsoft.com/office/officeart/2005/8/layout/default"/>
    <dgm:cxn modelId="{CA673AF7-3D51-4DEA-BD07-4E0977A3B16B}" type="presParOf" srcId="{F71075E4-8E29-4F2B-9832-B8D9529C617B}" destId="{697121AC-E61D-4CA0-9CB0-7CB71E1968FF}" srcOrd="18" destOrd="0" presId="urn:microsoft.com/office/officeart/2005/8/layout/default"/>
    <dgm:cxn modelId="{FD524A3D-D7B0-47EF-B994-754982F11C99}" type="presParOf" srcId="{F71075E4-8E29-4F2B-9832-B8D9529C617B}" destId="{F173C14E-B360-4D0B-AE3B-14246EBFD8F5}" srcOrd="19" destOrd="0" presId="urn:microsoft.com/office/officeart/2005/8/layout/default"/>
    <dgm:cxn modelId="{817C0A39-16BE-4B0E-8FBF-8779965B6CB0}" type="presParOf" srcId="{F71075E4-8E29-4F2B-9832-B8D9529C617B}" destId="{5FD65410-877E-4E88-87C1-D32CEF684207}" srcOrd="20" destOrd="0" presId="urn:microsoft.com/office/officeart/2005/8/layout/default"/>
    <dgm:cxn modelId="{5FFB24AD-8855-49D9-9E54-71F3F4894689}" type="presParOf" srcId="{F71075E4-8E29-4F2B-9832-B8D9529C617B}" destId="{35921008-6B15-409D-B05C-D12F80088715}" srcOrd="21" destOrd="0" presId="urn:microsoft.com/office/officeart/2005/8/layout/default"/>
    <dgm:cxn modelId="{890D6739-221D-4F91-9388-C37F73342D0D}" type="presParOf" srcId="{F71075E4-8E29-4F2B-9832-B8D9529C617B}" destId="{8AFD9FDE-1C42-4548-8F45-C428CF76EE26}" srcOrd="22" destOrd="0" presId="urn:microsoft.com/office/officeart/2005/8/layout/default"/>
    <dgm:cxn modelId="{2ECC22B9-B81B-4465-A9D4-386E8DB9FC34}" type="presParOf" srcId="{F71075E4-8E29-4F2B-9832-B8D9529C617B}" destId="{CF71FA71-CF9C-4523-B2C2-1B9BEE31A102}" srcOrd="23" destOrd="0" presId="urn:microsoft.com/office/officeart/2005/8/layout/default"/>
    <dgm:cxn modelId="{D5D95B94-3A89-4F69-B8A1-EFA55D1E2652}" type="presParOf" srcId="{F71075E4-8E29-4F2B-9832-B8D9529C617B}" destId="{516F42FD-72B9-4FB6-A688-E59D57E9A52B}" srcOrd="24" destOrd="0" presId="urn:microsoft.com/office/officeart/2005/8/layout/default"/>
    <dgm:cxn modelId="{FC458650-FADF-4C27-A685-3238B5B70181}" type="presParOf" srcId="{F71075E4-8E29-4F2B-9832-B8D9529C617B}" destId="{C4E79A59-0895-400D-B45B-2C1D7CFCDE85}" srcOrd="25" destOrd="0" presId="urn:microsoft.com/office/officeart/2005/8/layout/default"/>
    <dgm:cxn modelId="{D12EF79D-F63C-4972-887F-25EB381EE0A2}" type="presParOf" srcId="{F71075E4-8E29-4F2B-9832-B8D9529C617B}" destId="{C0ED0AB5-11F1-4F4F-8977-7D5E711AE35B}" srcOrd="26" destOrd="0" presId="urn:microsoft.com/office/officeart/2005/8/layout/default"/>
    <dgm:cxn modelId="{F6E64CA5-83DC-4B6B-8FE4-19A9B29A3C55}" type="presParOf" srcId="{F71075E4-8E29-4F2B-9832-B8D9529C617B}" destId="{C950DC15-1DF5-47EB-AE15-788D6A930762}" srcOrd="27" destOrd="0" presId="urn:microsoft.com/office/officeart/2005/8/layout/default"/>
    <dgm:cxn modelId="{47B7B182-676C-4B4E-A2D1-F894874FDCDE}" type="presParOf" srcId="{F71075E4-8E29-4F2B-9832-B8D9529C617B}" destId="{91A74DFA-CB08-40F3-91A3-0583509D6719}" srcOrd="28" destOrd="0" presId="urn:microsoft.com/office/officeart/2005/8/layout/default"/>
    <dgm:cxn modelId="{02DC9A13-635A-42C3-B3C1-49482C1D9590}" type="presParOf" srcId="{F71075E4-8E29-4F2B-9832-B8D9529C617B}" destId="{940029E4-2651-4C3C-9F24-B12CB973E839}" srcOrd="29" destOrd="0" presId="urn:microsoft.com/office/officeart/2005/8/layout/default"/>
    <dgm:cxn modelId="{462C5EF8-35A9-4A79-8F18-A72014C4F910}" type="presParOf" srcId="{F71075E4-8E29-4F2B-9832-B8D9529C617B}" destId="{55145DF6-1684-4C08-A069-78CCF5ABCEC5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6A00EC-9C99-41CB-B80F-5EBAE78A8A01}">
      <dsp:nvSpPr>
        <dsp:cNvPr id="0" name=""/>
        <dsp:cNvSpPr/>
      </dsp:nvSpPr>
      <dsp:spPr>
        <a:xfrm>
          <a:off x="533192" y="1123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highlight>
                <a:srgbClr val="FF0000"/>
              </a:highlight>
            </a:rPr>
            <a:t>Space and place</a:t>
          </a:r>
          <a:r>
            <a:rPr lang="en-US" sz="1800" kern="1200">
              <a:highlight>
                <a:srgbClr val="FF0000"/>
              </a:highlight>
            </a:rPr>
            <a:t>: </a:t>
          </a:r>
          <a:endParaRPr lang="en-US" sz="1800" kern="1200" dirty="0">
            <a:highlight>
              <a:srgbClr val="FF0000"/>
            </a:highlight>
          </a:endParaRPr>
        </a:p>
      </dsp:txBody>
      <dsp:txXfrm>
        <a:off x="533192" y="1123"/>
        <a:ext cx="1839983" cy="1103990"/>
      </dsp:txXfrm>
    </dsp:sp>
    <dsp:sp modelId="{3E62DE94-BF05-4CBE-8177-B534F2BB3B6F}">
      <dsp:nvSpPr>
        <dsp:cNvPr id="0" name=""/>
        <dsp:cNvSpPr/>
      </dsp:nvSpPr>
      <dsp:spPr>
        <a:xfrm>
          <a:off x="2557174" y="1123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 safe learning space </a:t>
          </a:r>
        </a:p>
      </dsp:txBody>
      <dsp:txXfrm>
        <a:off x="2557174" y="1123"/>
        <a:ext cx="1839983" cy="1103990"/>
      </dsp:txXfrm>
    </dsp:sp>
    <dsp:sp modelId="{8CC085F2-7BD1-4881-9D19-F0CE9C02BBB6}">
      <dsp:nvSpPr>
        <dsp:cNvPr id="0" name=""/>
        <dsp:cNvSpPr/>
      </dsp:nvSpPr>
      <dsp:spPr>
        <a:xfrm>
          <a:off x="4581156" y="1123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Diversity is respected and valued  </a:t>
          </a:r>
        </a:p>
      </dsp:txBody>
      <dsp:txXfrm>
        <a:off x="4581156" y="1123"/>
        <a:ext cx="1839983" cy="1103990"/>
      </dsp:txXfrm>
    </dsp:sp>
    <dsp:sp modelId="{CC901A76-8F2B-43E1-91B7-225EBACD2293}">
      <dsp:nvSpPr>
        <dsp:cNvPr id="0" name=""/>
        <dsp:cNvSpPr/>
      </dsp:nvSpPr>
      <dsp:spPr>
        <a:xfrm>
          <a:off x="6605138" y="1123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Feel respected and valued </a:t>
          </a:r>
        </a:p>
      </dsp:txBody>
      <dsp:txXfrm>
        <a:off x="6605138" y="1123"/>
        <a:ext cx="1839983" cy="1103990"/>
      </dsp:txXfrm>
    </dsp:sp>
    <dsp:sp modelId="{CE3C3C74-B8FE-4EB8-9C8E-040F042D087B}">
      <dsp:nvSpPr>
        <dsp:cNvPr id="0" name=""/>
        <dsp:cNvSpPr/>
      </dsp:nvSpPr>
      <dsp:spPr>
        <a:xfrm>
          <a:off x="8629120" y="1123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Developing and maintaining relationships for life</a:t>
          </a:r>
        </a:p>
      </dsp:txBody>
      <dsp:txXfrm>
        <a:off x="8629120" y="1123"/>
        <a:ext cx="1839983" cy="1103990"/>
      </dsp:txXfrm>
    </dsp:sp>
    <dsp:sp modelId="{F4EF44CC-5A11-48CE-BA05-5111D3656D89}">
      <dsp:nvSpPr>
        <dsp:cNvPr id="0" name=""/>
        <dsp:cNvSpPr/>
      </dsp:nvSpPr>
      <dsp:spPr>
        <a:xfrm>
          <a:off x="533192" y="1289112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highlight>
                <a:srgbClr val="FF0000"/>
              </a:highlight>
            </a:rPr>
            <a:t>Learning</a:t>
          </a:r>
          <a:r>
            <a:rPr lang="en-US" sz="1800" kern="1200">
              <a:highlight>
                <a:srgbClr val="FF0000"/>
              </a:highlight>
            </a:rPr>
            <a:t>: </a:t>
          </a:r>
          <a:endParaRPr lang="en-US" sz="1800" kern="1200" dirty="0">
            <a:highlight>
              <a:srgbClr val="FF0000"/>
            </a:highlight>
          </a:endParaRPr>
        </a:p>
      </dsp:txBody>
      <dsp:txXfrm>
        <a:off x="533192" y="1289112"/>
        <a:ext cx="1839983" cy="1103990"/>
      </dsp:txXfrm>
    </dsp:sp>
    <dsp:sp modelId="{97327DBB-D0E6-4F8C-80E5-5656DBC98DA9}">
      <dsp:nvSpPr>
        <dsp:cNvPr id="0" name=""/>
        <dsp:cNvSpPr/>
      </dsp:nvSpPr>
      <dsp:spPr>
        <a:xfrm>
          <a:off x="2557174" y="1289112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The ability to identify their own strengths and areas for development </a:t>
          </a:r>
        </a:p>
      </dsp:txBody>
      <dsp:txXfrm>
        <a:off x="2557174" y="1289112"/>
        <a:ext cx="1839983" cy="1103990"/>
      </dsp:txXfrm>
    </dsp:sp>
    <dsp:sp modelId="{4F8791BE-7BC2-4550-9229-30D949A29277}">
      <dsp:nvSpPr>
        <dsp:cNvPr id="0" name=""/>
        <dsp:cNvSpPr/>
      </dsp:nvSpPr>
      <dsp:spPr>
        <a:xfrm>
          <a:off x="4581156" y="1289112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Literacies for life, work, and study   </a:t>
          </a:r>
        </a:p>
      </dsp:txBody>
      <dsp:txXfrm>
        <a:off x="4581156" y="1289112"/>
        <a:ext cx="1839983" cy="1103990"/>
      </dsp:txXfrm>
    </dsp:sp>
    <dsp:sp modelId="{0A1789F3-6A42-4561-94A9-319908400574}">
      <dsp:nvSpPr>
        <dsp:cNvPr id="0" name=""/>
        <dsp:cNvSpPr/>
      </dsp:nvSpPr>
      <dsp:spPr>
        <a:xfrm>
          <a:off x="6605138" y="1289112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Capability to build practical reason, critical reflection, and imaginative thought </a:t>
          </a:r>
        </a:p>
      </dsp:txBody>
      <dsp:txXfrm>
        <a:off x="6605138" y="1289112"/>
        <a:ext cx="1839983" cy="1103990"/>
      </dsp:txXfrm>
    </dsp:sp>
    <dsp:sp modelId="{697121AC-E61D-4CA0-9CB0-7CB71E1968FF}">
      <dsp:nvSpPr>
        <dsp:cNvPr id="0" name=""/>
        <dsp:cNvSpPr/>
      </dsp:nvSpPr>
      <dsp:spPr>
        <a:xfrm>
          <a:off x="8629120" y="1289112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Teamwork and collaboration </a:t>
          </a:r>
        </a:p>
      </dsp:txBody>
      <dsp:txXfrm>
        <a:off x="8629120" y="1289112"/>
        <a:ext cx="1839983" cy="1103990"/>
      </dsp:txXfrm>
    </dsp:sp>
    <dsp:sp modelId="{5FD65410-877E-4E88-87C1-D32CEF684207}">
      <dsp:nvSpPr>
        <dsp:cNvPr id="0" name=""/>
        <dsp:cNvSpPr/>
      </dsp:nvSpPr>
      <dsp:spPr>
        <a:xfrm>
          <a:off x="533192" y="2577100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highlight>
                <a:srgbClr val="FF0000"/>
              </a:highlight>
            </a:rPr>
            <a:t>Communication</a:t>
          </a:r>
          <a:r>
            <a:rPr lang="en-US" sz="1400" kern="1200">
              <a:highlight>
                <a:srgbClr val="FF0000"/>
              </a:highlight>
            </a:rPr>
            <a:t> and problem solving  </a:t>
          </a:r>
          <a:endParaRPr lang="en-US" sz="1400" kern="1200" dirty="0">
            <a:highlight>
              <a:srgbClr val="FF0000"/>
            </a:highlight>
          </a:endParaRPr>
        </a:p>
      </dsp:txBody>
      <dsp:txXfrm>
        <a:off x="533192" y="2577100"/>
        <a:ext cx="1839983" cy="1103990"/>
      </dsp:txXfrm>
    </dsp:sp>
    <dsp:sp modelId="{8AFD9FDE-1C42-4548-8F45-C428CF76EE26}">
      <dsp:nvSpPr>
        <dsp:cNvPr id="0" name=""/>
        <dsp:cNvSpPr/>
      </dsp:nvSpPr>
      <dsp:spPr>
        <a:xfrm>
          <a:off x="2557174" y="2577100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i="0" kern="1200"/>
            <a:t>Personal capabilities:</a:t>
          </a:r>
          <a:r>
            <a:rPr lang="en-US" sz="1500" b="0" i="0" kern="1200"/>
            <a:t> </a:t>
          </a:r>
          <a:endParaRPr lang="en-US" sz="1500" kern="1200"/>
        </a:p>
      </dsp:txBody>
      <dsp:txXfrm>
        <a:off x="2557174" y="2577100"/>
        <a:ext cx="1839983" cy="1103990"/>
      </dsp:txXfrm>
    </dsp:sp>
    <dsp:sp modelId="{516F42FD-72B9-4FB6-A688-E59D57E9A52B}">
      <dsp:nvSpPr>
        <dsp:cNvPr id="0" name=""/>
        <dsp:cNvSpPr/>
      </dsp:nvSpPr>
      <dsp:spPr>
        <a:xfrm>
          <a:off x="4581156" y="2577100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The ability to live a healthy life </a:t>
          </a:r>
          <a:endParaRPr lang="en-US" sz="1500" kern="1200"/>
        </a:p>
      </dsp:txBody>
      <dsp:txXfrm>
        <a:off x="4581156" y="2577100"/>
        <a:ext cx="1839983" cy="1103990"/>
      </dsp:txXfrm>
    </dsp:sp>
    <dsp:sp modelId="{C0ED0AB5-11F1-4F4F-8977-7D5E711AE35B}">
      <dsp:nvSpPr>
        <dsp:cNvPr id="0" name=""/>
        <dsp:cNvSpPr/>
      </dsp:nvSpPr>
      <dsp:spPr>
        <a:xfrm>
          <a:off x="6605138" y="2577100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 dirty="0"/>
            <a:t>Healthy and sustaining relationships  </a:t>
          </a:r>
          <a:endParaRPr lang="en-US" sz="1500" kern="1200" dirty="0"/>
        </a:p>
      </dsp:txBody>
      <dsp:txXfrm>
        <a:off x="6605138" y="2577100"/>
        <a:ext cx="1839983" cy="1103990"/>
      </dsp:txXfrm>
    </dsp:sp>
    <dsp:sp modelId="{91A74DFA-CB08-40F3-91A3-0583509D6719}">
      <dsp:nvSpPr>
        <dsp:cNvPr id="0" name=""/>
        <dsp:cNvSpPr/>
      </dsp:nvSpPr>
      <dsp:spPr>
        <a:xfrm>
          <a:off x="8629120" y="2577100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Building interpersonal skills  </a:t>
          </a:r>
          <a:endParaRPr lang="en-US" sz="1500" kern="1200"/>
        </a:p>
      </dsp:txBody>
      <dsp:txXfrm>
        <a:off x="8629120" y="2577100"/>
        <a:ext cx="1839983" cy="1103990"/>
      </dsp:txXfrm>
    </dsp:sp>
    <dsp:sp modelId="{55145DF6-1684-4C08-A069-78CCF5ABCEC5}">
      <dsp:nvSpPr>
        <dsp:cNvPr id="0" name=""/>
        <dsp:cNvSpPr/>
      </dsp:nvSpPr>
      <dsp:spPr>
        <a:xfrm>
          <a:off x="4581156" y="3865089"/>
          <a:ext cx="1839983" cy="110399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kern="1200"/>
            <a:t>Self and other awareness </a:t>
          </a:r>
          <a:endParaRPr lang="en-US" sz="1500" kern="1200"/>
        </a:p>
      </dsp:txBody>
      <dsp:txXfrm>
        <a:off x="4581156" y="3865089"/>
        <a:ext cx="1839983" cy="1103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12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57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8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2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4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8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61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8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9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7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91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900" spc="1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none" spc="1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spc="1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21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 spc="1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 spc="1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 spc="1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 spc="1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 spc="1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5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7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19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w Angle View Of Clouds In Sky">
            <a:extLst>
              <a:ext uri="{FF2B5EF4-FFF2-40B4-BE49-F238E27FC236}">
                <a16:creationId xmlns:a16="http://schemas.microsoft.com/office/drawing/2014/main" id="{FA80A87A-64B4-B9D2-B7B5-97315C330D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77" r="1" b="10115"/>
          <a:stretch/>
        </p:blipFill>
        <p:spPr>
          <a:xfrm>
            <a:off x="2843" y="10"/>
            <a:ext cx="12186315" cy="6857990"/>
          </a:xfrm>
          <a:prstGeom prst="rect">
            <a:avLst/>
          </a:prstGeom>
        </p:spPr>
      </p:pic>
      <p:sp>
        <p:nvSpPr>
          <p:cNvPr id="23" name="Rectangle 21">
            <a:extLst>
              <a:ext uri="{FF2B5EF4-FFF2-40B4-BE49-F238E27FC236}">
                <a16:creationId xmlns:a16="http://schemas.microsoft.com/office/drawing/2014/main" id="{95B38FD6-641F-41BF-B466-C1C636642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474" y="1238442"/>
            <a:ext cx="3635926" cy="4355751"/>
          </a:xfrm>
          <a:prstGeom prst="rect">
            <a:avLst/>
          </a:prstGeom>
          <a:solidFill>
            <a:srgbClr val="00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509B94-4A52-42D5-B6CF-F166D7CE7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8648" y="1419273"/>
            <a:ext cx="3153580" cy="135818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rgbClr val="FFFFFF"/>
                </a:solidFill>
              </a:rPr>
              <a:t>Inclusive ACE Pedagogies</a:t>
            </a:r>
          </a:p>
        </p:txBody>
      </p:sp>
      <p:cxnSp>
        <p:nvCxnSpPr>
          <p:cNvPr id="25" name="Straight Connector 23">
            <a:extLst>
              <a:ext uri="{FF2B5EF4-FFF2-40B4-BE49-F238E27FC236}">
                <a16:creationId xmlns:a16="http://schemas.microsoft.com/office/drawing/2014/main" id="{6BF9119E-766E-4526-AAE5-639F577C0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8277" y="2865016"/>
            <a:ext cx="29260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A06EF7C5-C356-48DA-B31E-5DECF0341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8648" y="2978254"/>
            <a:ext cx="3153580" cy="2444238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</a:rPr>
              <a:t>Capabilities for work, skills and life</a:t>
            </a:r>
          </a:p>
          <a:p>
            <a:pPr>
              <a:lnSpc>
                <a:spcPct val="100000"/>
              </a:lnSpc>
            </a:pPr>
            <a:endParaRPr lang="en-US" sz="160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</a:rPr>
              <a:t>Annette Foley- FedUni</a:t>
            </a:r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</a:rPr>
              <a:t>Trace ollis – Deakin Uni</a:t>
            </a:r>
          </a:p>
        </p:txBody>
      </p:sp>
      <p:sp>
        <p:nvSpPr>
          <p:cNvPr id="26" name="!!footer rectangle">
            <a:extLst>
              <a:ext uri="{FF2B5EF4-FFF2-40B4-BE49-F238E27FC236}">
                <a16:creationId xmlns:a16="http://schemas.microsoft.com/office/drawing/2014/main" id="{1FE461C7-FF45-427F-83D7-18DFBD481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0097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4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79089E-E77F-4F2A-AE1A-B7EAB1C95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3988"/>
          </a:xfrm>
        </p:spPr>
        <p:txBody>
          <a:bodyPr>
            <a:normAutofit fontScale="90000"/>
          </a:bodyPr>
          <a:lstStyle/>
          <a:p>
            <a:pPr algn="ctr"/>
            <a:r>
              <a:rPr lang="en-AU" dirty="0"/>
              <a:t>ACE Learner Capabilities</a:t>
            </a:r>
            <a:br>
              <a:rPr lang="en-AU" dirty="0"/>
            </a:br>
            <a:r>
              <a:rPr lang="en-AU" dirty="0"/>
              <a:t>A Model </a:t>
            </a:r>
            <a:r>
              <a:rPr lang="en-AU" sz="2200" dirty="0"/>
              <a:t>(Foley &amp; Ollis, 2022)</a:t>
            </a: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F9356B36-3EB1-4EC6-A40F-E8DDD03134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004204"/>
              </p:ext>
            </p:extLst>
          </p:nvPr>
        </p:nvGraphicFramePr>
        <p:xfrm>
          <a:off x="575188" y="1430594"/>
          <a:ext cx="11002296" cy="4970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90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4C3648-BF56-49B1-9A11-7D1A70CAD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en-AU" sz="5000"/>
              <a:t>A discussion drawn from: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7A0B4-D312-4F3E-943E-05BCBD7E2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anchor="ctr">
            <a:normAutofit/>
          </a:bodyPr>
          <a:lstStyle/>
          <a:p>
            <a:r>
              <a:rPr lang="en-AU" b="1"/>
              <a:t>Drawing from findings from programs of research including</a:t>
            </a:r>
            <a:r>
              <a:rPr lang="en-AU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AU"/>
              <a:t>Men’s Sheds and community based learning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AU"/>
              <a:t>ACE Pedagogies and practices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AU"/>
              <a:t>ACE and out of school programs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AU"/>
              <a:t>Neighbourhood Houses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AU"/>
              <a:t>Recent DET project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491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0B5F21-1961-4F5A-9E7D-248D6061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en-AU"/>
              <a:t>What do we know?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481F8-871D-46F3-8602-968AFA8A9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anchor="ctr">
            <a:normAutofit/>
          </a:bodyPr>
          <a:lstStyle/>
          <a:p>
            <a:r>
              <a:rPr lang="en-AU" dirty="0"/>
              <a:t>ACE provides first step learning for hard to reach learners</a:t>
            </a:r>
          </a:p>
          <a:p>
            <a:r>
              <a:rPr lang="en-AU" dirty="0"/>
              <a:t>ACE is based in community for local community</a:t>
            </a:r>
          </a:p>
          <a:p>
            <a:r>
              <a:rPr lang="en-AU" dirty="0"/>
              <a:t>ACE is broad and includes lifelong learning, accredited and pre accredited and community based learning.</a:t>
            </a:r>
          </a:p>
          <a:p>
            <a:r>
              <a:rPr lang="en-AU" dirty="0"/>
              <a:t>ACE provides pathways to further education and training and work</a:t>
            </a:r>
          </a:p>
          <a:p>
            <a:r>
              <a:rPr lang="en-AU" dirty="0"/>
              <a:t>ACE pedagogies are learner centred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389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240052-06B2-4131-B9A4-7A08A8BAF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en-AU"/>
              <a:t>Early School Leavers and ACE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616D7-32A9-4BA4-AD42-C72B8931A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anchor="ctr">
            <a:normAutofit/>
          </a:bodyPr>
          <a:lstStyle/>
          <a:p>
            <a:r>
              <a:rPr lang="en-AU" dirty="0"/>
              <a:t>Engaging and comfortable spaces</a:t>
            </a:r>
          </a:p>
          <a:p>
            <a:r>
              <a:rPr lang="en-AU" dirty="0"/>
              <a:t>Learner autonomy</a:t>
            </a:r>
          </a:p>
          <a:p>
            <a:r>
              <a:rPr lang="en-AU" dirty="0"/>
              <a:t>Negotiated learning</a:t>
            </a:r>
          </a:p>
          <a:p>
            <a:r>
              <a:rPr lang="en-AU" dirty="0"/>
              <a:t>Individualised approaches</a:t>
            </a:r>
          </a:p>
          <a:p>
            <a:r>
              <a:rPr lang="en-AU" dirty="0"/>
              <a:t>Applied learning</a:t>
            </a:r>
          </a:p>
          <a:p>
            <a:r>
              <a:rPr lang="en-AU" i="1" dirty="0"/>
              <a:t>‘Feels relevant’</a:t>
            </a:r>
          </a:p>
          <a:p>
            <a:r>
              <a:rPr lang="en-AU" i="1" dirty="0"/>
              <a:t>‘feel heard and respected’</a:t>
            </a:r>
          </a:p>
          <a:p>
            <a:r>
              <a:rPr lang="en-AU" i="1" dirty="0"/>
              <a:t>‘don’t feel like teachers’</a:t>
            </a:r>
          </a:p>
          <a:p>
            <a:endParaRPr lang="en-AU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017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3644EB-55C8-419D-838B-CF41D8F29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AU" sz="4400">
                <a:solidFill>
                  <a:srgbClr val="FFFFFF"/>
                </a:solidFill>
              </a:rPr>
              <a:t>Men’s Sheds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AB4E0-9086-4C39-914E-3D62D7776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AU" sz="2200" dirty="0"/>
              <a:t>There are approx. 1,300 registered Men’s Sheds in Australia. They provide a place for mainly men to come together and share skills and knowledge and friendship.</a:t>
            </a:r>
          </a:p>
          <a:p>
            <a:pPr>
              <a:lnSpc>
                <a:spcPct val="100000"/>
              </a:lnSpc>
            </a:pPr>
            <a:r>
              <a:rPr lang="en-AU" sz="2200" dirty="0"/>
              <a:t>First Shed called just ‘the shed’ was set up in Goolwa South Australia in 1993. The first two community ‘Men’s Sheds’ were opened in 1998. Despite being less known the </a:t>
            </a:r>
            <a:r>
              <a:rPr lang="en-AU" sz="2200"/>
              <a:t>first Women’s </a:t>
            </a:r>
            <a:r>
              <a:rPr lang="en-AU" sz="2200" dirty="0"/>
              <a:t>S</a:t>
            </a:r>
            <a:r>
              <a:rPr lang="en-AU" sz="2200"/>
              <a:t>hed </a:t>
            </a:r>
            <a:r>
              <a:rPr lang="en-AU" sz="2200" dirty="0"/>
              <a:t>was set up in 2010. There are 2,850 shed based organisations in Australia (Golding, 2021)</a:t>
            </a:r>
          </a:p>
          <a:p>
            <a:pPr>
              <a:lnSpc>
                <a:spcPct val="100000"/>
              </a:lnSpc>
            </a:pPr>
            <a:r>
              <a:rPr lang="en-AU" sz="2200" dirty="0"/>
              <a:t>The most common reasons for attendance is friendship, enjoyable, sharing skills and gendered. </a:t>
            </a:r>
            <a:endParaRPr lang="en-US" sz="2200" dirty="0"/>
          </a:p>
          <a:p>
            <a:pPr>
              <a:lnSpc>
                <a:spcPct val="100000"/>
              </a:lnSpc>
            </a:pP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137212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5ED19C-D766-4301-AF09-4B0CF2559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en-AU" sz="3400" dirty="0"/>
              <a:t>Neighbourhood Houses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9405C-9CFC-49F0-828B-0633D955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2052" y="621697"/>
            <a:ext cx="7113628" cy="5147973"/>
          </a:xfrm>
        </p:spPr>
        <p:txBody>
          <a:bodyPr anchor="ctr">
            <a:normAutofit lnSpcReduction="10000"/>
          </a:bodyPr>
          <a:lstStyle/>
          <a:p>
            <a:r>
              <a:rPr lang="en-AU" sz="2400" dirty="0"/>
              <a:t>There are </a:t>
            </a:r>
            <a:r>
              <a:rPr lang="en-AU" sz="2400" dirty="0" err="1"/>
              <a:t>approx</a:t>
            </a:r>
            <a:r>
              <a:rPr lang="en-AU" sz="2400" dirty="0"/>
              <a:t> 400 neighbourhood houses in Victoria. More than 1000 across Australia. They provide pre-accredited and accredited training, only 8% of providers provide accredited training.</a:t>
            </a:r>
          </a:p>
          <a:p>
            <a:r>
              <a:rPr lang="en-AU" sz="2400" dirty="0"/>
              <a:t>Feminist history, women’s movement, safe places for women, learning, childcare to support women’s re-entry in to the workforce.</a:t>
            </a:r>
          </a:p>
          <a:p>
            <a:r>
              <a:rPr lang="en-AU" sz="2400" dirty="0"/>
              <a:t>Women (74%) are the majority of participants (Perry &amp; Richards, 2019). </a:t>
            </a:r>
          </a:p>
          <a:p>
            <a:r>
              <a:rPr lang="en-AU" sz="2400" dirty="0"/>
              <a:t>The most common reasons were a course or a class at 34% followed by social group at 30%</a:t>
            </a:r>
            <a:endParaRPr lang="en-US" sz="2400" dirty="0"/>
          </a:p>
          <a:p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3800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E96FD-BD45-3712-E402-663630D42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Pedagogy and practice in 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3D1B2-19BA-F0BF-85CF-2534BE819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Small size classes provide an intimate and personalized approach to the learning needs of adults. </a:t>
            </a:r>
          </a:p>
          <a:p>
            <a:r>
              <a:rPr lang="en-US" sz="2000" dirty="0"/>
              <a:t>Didactic or front-end-loading approaches to teaching rarely occurs in these spaces of learning. </a:t>
            </a:r>
          </a:p>
          <a:p>
            <a:r>
              <a:rPr lang="en-US" sz="2000" dirty="0"/>
              <a:t>Adult learning, experiential and applied learning pedagogies are used to engage learners with the content of the material.</a:t>
            </a:r>
          </a:p>
          <a:p>
            <a:r>
              <a:rPr lang="en-US" sz="2000" dirty="0"/>
              <a:t>Draws on the experiences of adult learners as sources of class content, co-construction of curriculum between teachers and learners is a feature. </a:t>
            </a:r>
          </a:p>
          <a:p>
            <a:r>
              <a:rPr lang="en-US" dirty="0"/>
              <a:t>Learning is social and relational</a:t>
            </a:r>
          </a:p>
        </p:txBody>
      </p:sp>
    </p:spTree>
    <p:extLst>
      <p:ext uri="{BB962C8B-B14F-4D97-AF65-F5344CB8AC3E}">
        <p14:creationId xmlns:p14="http://schemas.microsoft.com/office/powerpoint/2010/main" val="407040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Rectangle 18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C6993-DC31-47F6-A60A-B10085E8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en-AU" dirty="0"/>
              <a:t>The Capabilities Approach to learning, </a:t>
            </a:r>
          </a:p>
        </p:txBody>
      </p:sp>
      <p:cxnSp>
        <p:nvCxnSpPr>
          <p:cNvPr id="37" name="Straight Connector 20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414A38A5-F30E-4E0B-B4BA-4F78E8B5A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1798" y="963507"/>
            <a:ext cx="5968181" cy="4938851"/>
          </a:xfrm>
        </p:spPr>
        <p:txBody>
          <a:bodyPr anchor="ctr">
            <a:normAutofit/>
          </a:bodyPr>
          <a:lstStyle/>
          <a:p>
            <a:r>
              <a:rPr lang="en-AU" dirty="0"/>
              <a:t>Moving beyond a narrow construction of employability skills</a:t>
            </a:r>
          </a:p>
          <a:p>
            <a:r>
              <a:rPr lang="en-AU" dirty="0"/>
              <a:t>The Capabilities Approach a theory developed by Amartya Sen (1981) looking at Human Rights from a political and economic position. This position was extended by Martha Nussbaum (1997) looking more broadly at human rights. Making use of 10 Human Capabilities</a:t>
            </a:r>
          </a:p>
        </p:txBody>
      </p:sp>
    </p:spTree>
    <p:extLst>
      <p:ext uri="{BB962C8B-B14F-4D97-AF65-F5344CB8AC3E}">
        <p14:creationId xmlns:p14="http://schemas.microsoft.com/office/powerpoint/2010/main" val="236612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0F88BA-144B-43CC-9688-76BD627A393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can ACE rethink learner </a:t>
            </a:r>
            <a:r>
              <a:rPr lang="en-US" sz="5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centred</a:t>
            </a:r>
            <a: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approaches </a:t>
            </a:r>
            <a:b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through the lens of </a:t>
            </a:r>
            <a:b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Capabilities Approach?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3818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A9C80"/>
      </a:accent1>
      <a:accent2>
        <a:srgbClr val="BA827F"/>
      </a:accent2>
      <a:accent3>
        <a:srgbClr val="C594A6"/>
      </a:accent3>
      <a:accent4>
        <a:srgbClr val="BA7FAD"/>
      </a:accent4>
      <a:accent5>
        <a:srgbClr val="BC94C5"/>
      </a:accent5>
      <a:accent6>
        <a:srgbClr val="967FBA"/>
      </a:accent6>
      <a:hlink>
        <a:srgbClr val="5E85A8"/>
      </a:hlink>
      <a:folHlink>
        <a:srgbClr val="7F7F7F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596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Tw Cen MT</vt:lpstr>
      <vt:lpstr>Wingdings</vt:lpstr>
      <vt:lpstr>RetrospectVTI</vt:lpstr>
      <vt:lpstr>Inclusive ACE Pedagogies</vt:lpstr>
      <vt:lpstr>A discussion drawn from:</vt:lpstr>
      <vt:lpstr>What do we know?</vt:lpstr>
      <vt:lpstr>Early School Leavers and ACE</vt:lpstr>
      <vt:lpstr>Men’s Sheds</vt:lpstr>
      <vt:lpstr>Neighbourhood Houses</vt:lpstr>
      <vt:lpstr>Pedagogy and practice in ACE</vt:lpstr>
      <vt:lpstr>The Capabilities Approach to learning, </vt:lpstr>
      <vt:lpstr>How can ACE rethink learner centred approaches  through the lens of  The Capabilities Approach?</vt:lpstr>
      <vt:lpstr>ACE Learner Capabilities A Model (Foley &amp; Ollis, 2022)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ACE Pedagogies</dc:title>
  <dc:creator>Annette Foley</dc:creator>
  <cp:lastModifiedBy>Erica Smith</cp:lastModifiedBy>
  <cp:revision>3</cp:revision>
  <dcterms:created xsi:type="dcterms:W3CDTF">2022-11-15T01:24:53Z</dcterms:created>
  <dcterms:modified xsi:type="dcterms:W3CDTF">2022-12-02T04:07:26Z</dcterms:modified>
</cp:coreProperties>
</file>