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0" r:id="rId1"/>
    <p:sldMasterId id="2147483681" r:id="rId2"/>
  </p:sldMasterIdLst>
  <p:notesMasterIdLst>
    <p:notesMasterId r:id="rId4"/>
  </p:notesMasterIdLst>
  <p:handoutMasterIdLst>
    <p:handoutMasterId r:id="rId5"/>
  </p:handoutMasterIdLst>
  <p:sldIdLst>
    <p:sldId id="263" r:id="rId3"/>
  </p:sldIdLst>
  <p:sldSz cx="9144000" cy="5143500" type="screen16x9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848E"/>
    <a:srgbClr val="E55201"/>
    <a:srgbClr val="F60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9" autoAdjust="0"/>
    <p:restoredTop sz="94692" autoAdjust="0"/>
  </p:normalViewPr>
  <p:slideViewPr>
    <p:cSldViewPr snapToGrid="0" snapToObjects="1">
      <p:cViewPr varScale="1">
        <p:scale>
          <a:sx n="102" d="100"/>
          <a:sy n="102" d="100"/>
        </p:scale>
        <p:origin x="264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43721-2BB9-E449-8855-DB1EDB7A7F90}" type="datetime1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9E37F-65DF-2F40-B86C-0D95321FD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065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6B40F-1D48-214C-B3ED-13D83F74CBD9}" type="datetime1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7A0A4-37F0-1340-86CA-F84E6CE4B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48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70450"/>
            <a:ext cx="5562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70450"/>
            <a:ext cx="2133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4E19B-D82B-AB45-8F97-CE85449579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8" r:id="rId6"/>
    <p:sldLayoutId id="2147483689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4A8D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rgbClr val="004A8D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4A8D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9483" y="407429"/>
            <a:ext cx="85459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Skills Advisors (LSA)</a:t>
            </a:r>
            <a:endParaRPr lang="en-AU" sz="43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9483" y="1413369"/>
            <a:ext cx="57481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Make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en-AU" b="1" dirty="0" smtClean="0">
                <a:solidFill>
                  <a:schemeClr val="accent1">
                    <a:lumMod val="50000"/>
                  </a:schemeClr>
                </a:solidFill>
              </a:rPr>
              <a:t>face-to-face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AU" b="1" dirty="0">
                <a:solidFill>
                  <a:schemeClr val="accent1">
                    <a:lumMod val="50000"/>
                  </a:schemeClr>
                </a:solidFill>
              </a:rPr>
              <a:t>phone</a:t>
            </a:r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 or </a:t>
            </a:r>
            <a:r>
              <a:rPr lang="en-AU" b="1" dirty="0" smtClean="0">
                <a:solidFill>
                  <a:schemeClr val="accent1">
                    <a:lumMod val="50000"/>
                  </a:schemeClr>
                </a:solidFill>
              </a:rPr>
              <a:t>online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appointment </a:t>
            </a:r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with a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Learning </a:t>
            </a:r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Skills Advisor (LSA) to get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one-on-one </a:t>
            </a:r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support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with </a:t>
            </a:r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academic writing,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essay </a:t>
            </a:r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structure, referencing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and </a:t>
            </a:r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more.</a:t>
            </a:r>
            <a:endParaRPr lang="en-AU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FFE"/>
              </a:clrFrom>
              <a:clrTo>
                <a:srgbClr val="FEFFFE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0704" b="32496"/>
          <a:stretch/>
        </p:blipFill>
        <p:spPr>
          <a:xfrm>
            <a:off x="435429" y="3135030"/>
            <a:ext cx="350732" cy="3210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3338" y="3106329"/>
            <a:ext cx="3173898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AU" sz="17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federation.edu.au/</a:t>
            </a:r>
            <a:r>
              <a:rPr lang="en-AU" sz="17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lsa</a:t>
            </a:r>
            <a:endParaRPr lang="en-AU" sz="17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AU" sz="17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ask.sal@federation.edu.au</a:t>
            </a:r>
          </a:p>
          <a:p>
            <a:pPr>
              <a:spcBef>
                <a:spcPts val="600"/>
              </a:spcBef>
            </a:pPr>
            <a:r>
              <a:rPr lang="en-AU" sz="17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(03) 5327 6422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674" y="4430736"/>
            <a:ext cx="69170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of the ‘Student Academic and Study Support’ (SASS) team </a:t>
            </a:r>
            <a:endParaRPr lang="en-A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377"/>
          <a:stretch/>
        </p:blipFill>
        <p:spPr>
          <a:xfrm>
            <a:off x="431545" y="3454662"/>
            <a:ext cx="387068" cy="645915"/>
          </a:xfrm>
          <a:prstGeom prst="rect">
            <a:avLst/>
          </a:prstGeom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191397" y="2130098"/>
            <a:ext cx="1325985" cy="984905"/>
          </a:xfrm>
          <a:prstGeom prst="wedgeRoundRectCallout">
            <a:avLst>
              <a:gd name="adj1" fmla="val -193"/>
              <a:gd name="adj2" fmla="val 70000"/>
              <a:gd name="adj3" fmla="val 16667"/>
            </a:avLst>
          </a:prstGeom>
          <a:solidFill>
            <a:srgbClr val="FFFFFF"/>
          </a:solidFill>
          <a:ln w="76200">
            <a:solidFill>
              <a:srgbClr val="0070C0"/>
            </a:solidFill>
            <a:miter lim="800000"/>
            <a:headEnd/>
            <a:tailEnd/>
          </a:ln>
        </p:spPr>
        <p:txBody>
          <a:bodyPr rot="0" vert="horz" wrap="square" lIns="91440" tIns="0" rIns="90000" bIns="0" anchor="ctr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AU" sz="6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AU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7186505" y="2790563"/>
            <a:ext cx="1333665" cy="909853"/>
          </a:xfrm>
          <a:prstGeom prst="wedgeRoundRectCallout">
            <a:avLst>
              <a:gd name="adj1" fmla="val -38747"/>
              <a:gd name="adj2" fmla="val 76507"/>
              <a:gd name="adj3" fmla="val 16667"/>
            </a:avLst>
          </a:prstGeom>
          <a:solidFill>
            <a:srgbClr val="FFFFFF"/>
          </a:solidFill>
          <a:ln w="76200">
            <a:solidFill>
              <a:srgbClr val="0070C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AU" sz="6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</a:t>
            </a:r>
            <a:endParaRPr lang="en-AU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61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dU Footer A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dU Footer B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FedUni_16to9_1280x720_Template</Template>
  <TotalTime>294</TotalTime>
  <Words>60</Words>
  <Application>Microsoft Office PowerPoint</Application>
  <PresentationFormat>On-screen Show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Lucida Grande</vt:lpstr>
      <vt:lpstr>Times New Roman</vt:lpstr>
      <vt:lpstr>Wingdings</vt:lpstr>
      <vt:lpstr>FedU Footer A</vt:lpstr>
      <vt:lpstr>FedU Footer B</vt:lpstr>
      <vt:lpstr>PowerPoint Presentation</vt:lpstr>
    </vt:vector>
  </TitlesOfParts>
  <Company>University of Ballarat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University of Ballarat - ICT Services</dc:creator>
  <cp:lastModifiedBy>Lara Whitehead-Annett</cp:lastModifiedBy>
  <cp:revision>23</cp:revision>
  <dcterms:created xsi:type="dcterms:W3CDTF">2014-12-01T21:43:55Z</dcterms:created>
  <dcterms:modified xsi:type="dcterms:W3CDTF">2019-02-28T00:56:52Z</dcterms:modified>
</cp:coreProperties>
</file>